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 id="2147483736" r:id="rId5"/>
    <p:sldMasterId id="2147483766" r:id="rId6"/>
  </p:sldMasterIdLst>
  <p:notesMasterIdLst>
    <p:notesMasterId r:id="rId21"/>
  </p:notesMasterIdLst>
  <p:sldIdLst>
    <p:sldId id="9032" r:id="rId7"/>
    <p:sldId id="339" r:id="rId8"/>
    <p:sldId id="343" r:id="rId9"/>
    <p:sldId id="344" r:id="rId10"/>
    <p:sldId id="345" r:id="rId11"/>
    <p:sldId id="328" r:id="rId12"/>
    <p:sldId id="330" r:id="rId13"/>
    <p:sldId id="9036" r:id="rId14"/>
    <p:sldId id="9033" r:id="rId15"/>
    <p:sldId id="9034" r:id="rId16"/>
    <p:sldId id="9040" r:id="rId17"/>
    <p:sldId id="9041" r:id="rId18"/>
    <p:sldId id="9042" r:id="rId19"/>
    <p:sldId id="9043" r:id="rId20"/>
  </p:sldIdLst>
  <p:sldSz cx="12192000" cy="6858000"/>
  <p:notesSz cx="6858000" cy="9144000"/>
  <p:embeddedFontLst>
    <p:embeddedFont>
      <p:font typeface="Source Sans Pro" panose="020B0503030403020204" pitchFamily="34" charset="0"/>
      <p:regular r:id="rId22"/>
      <p:bold r:id="rId23"/>
      <p:italic r:id="rId24"/>
      <p:boldItalic r:id="rId25"/>
    </p:embeddedFont>
    <p:embeddedFont>
      <p:font typeface="Source Sans Pro Semibold" panose="020B0603030403020204" pitchFamily="34" charset="0"/>
      <p:regular r:id="rId26"/>
      <p:bold r:id="rId27"/>
      <p:italic r:id="rId28"/>
      <p:boldItalic r:id="rId29"/>
    </p:embeddedFont>
  </p:embeddedFontLst>
  <p:defaultTextStyle>
    <a:defPPr>
      <a:defRPr lang="en-FI"/>
    </a:defPPr>
    <a:lvl1pPr marL="0" algn="l" defTabSz="913668" rtl="0" eaLnBrk="1" latinLnBrk="0" hangingPunct="1">
      <a:defRPr sz="1798" kern="1200">
        <a:solidFill>
          <a:schemeClr val="tx1"/>
        </a:solidFill>
        <a:latin typeface="+mn-lt"/>
        <a:ea typeface="+mn-ea"/>
        <a:cs typeface="+mn-cs"/>
      </a:defRPr>
    </a:lvl1pPr>
    <a:lvl2pPr marL="456834" algn="l" defTabSz="913668" rtl="0" eaLnBrk="1" latinLnBrk="0" hangingPunct="1">
      <a:defRPr sz="1798" kern="1200">
        <a:solidFill>
          <a:schemeClr val="tx1"/>
        </a:solidFill>
        <a:latin typeface="+mn-lt"/>
        <a:ea typeface="+mn-ea"/>
        <a:cs typeface="+mn-cs"/>
      </a:defRPr>
    </a:lvl2pPr>
    <a:lvl3pPr marL="913668" algn="l" defTabSz="913668" rtl="0" eaLnBrk="1" latinLnBrk="0" hangingPunct="1">
      <a:defRPr sz="1798" kern="1200">
        <a:solidFill>
          <a:schemeClr val="tx1"/>
        </a:solidFill>
        <a:latin typeface="+mn-lt"/>
        <a:ea typeface="+mn-ea"/>
        <a:cs typeface="+mn-cs"/>
      </a:defRPr>
    </a:lvl3pPr>
    <a:lvl4pPr marL="1370503" algn="l" defTabSz="913668" rtl="0" eaLnBrk="1" latinLnBrk="0" hangingPunct="1">
      <a:defRPr sz="1798" kern="1200">
        <a:solidFill>
          <a:schemeClr val="tx1"/>
        </a:solidFill>
        <a:latin typeface="+mn-lt"/>
        <a:ea typeface="+mn-ea"/>
        <a:cs typeface="+mn-cs"/>
      </a:defRPr>
    </a:lvl4pPr>
    <a:lvl5pPr marL="1827337" algn="l" defTabSz="913668" rtl="0" eaLnBrk="1" latinLnBrk="0" hangingPunct="1">
      <a:defRPr sz="1798" kern="1200">
        <a:solidFill>
          <a:schemeClr val="tx1"/>
        </a:solidFill>
        <a:latin typeface="+mn-lt"/>
        <a:ea typeface="+mn-ea"/>
        <a:cs typeface="+mn-cs"/>
      </a:defRPr>
    </a:lvl5pPr>
    <a:lvl6pPr marL="2284172" algn="l" defTabSz="913668" rtl="0" eaLnBrk="1" latinLnBrk="0" hangingPunct="1">
      <a:defRPr sz="1798" kern="1200">
        <a:solidFill>
          <a:schemeClr val="tx1"/>
        </a:solidFill>
        <a:latin typeface="+mn-lt"/>
        <a:ea typeface="+mn-ea"/>
        <a:cs typeface="+mn-cs"/>
      </a:defRPr>
    </a:lvl6pPr>
    <a:lvl7pPr marL="2741006" algn="l" defTabSz="913668" rtl="0" eaLnBrk="1" latinLnBrk="0" hangingPunct="1">
      <a:defRPr sz="1798" kern="1200">
        <a:solidFill>
          <a:schemeClr val="tx1"/>
        </a:solidFill>
        <a:latin typeface="+mn-lt"/>
        <a:ea typeface="+mn-ea"/>
        <a:cs typeface="+mn-cs"/>
      </a:defRPr>
    </a:lvl7pPr>
    <a:lvl8pPr marL="3197840" algn="l" defTabSz="913668" rtl="0" eaLnBrk="1" latinLnBrk="0" hangingPunct="1">
      <a:defRPr sz="1798" kern="1200">
        <a:solidFill>
          <a:schemeClr val="tx1"/>
        </a:solidFill>
        <a:latin typeface="+mn-lt"/>
        <a:ea typeface="+mn-ea"/>
        <a:cs typeface="+mn-cs"/>
      </a:defRPr>
    </a:lvl8pPr>
    <a:lvl9pPr marL="3654675" algn="l" defTabSz="913668" rtl="0" eaLnBrk="1" latinLnBrk="0" hangingPunct="1">
      <a:defRPr sz="179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EAE8"/>
    <a:srgbClr val="F7C899"/>
    <a:srgbClr val="F7D3E6"/>
    <a:srgbClr val="BDDCCF"/>
    <a:srgbClr val="C2DACE"/>
    <a:srgbClr val="C9EAEE"/>
    <a:srgbClr val="FDEF99"/>
    <a:srgbClr val="D4F2E4"/>
    <a:srgbClr val="D7F2F4"/>
    <a:srgbClr val="FFF6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78BF57-9CE3-468E-9329-5C15E652B692}" v="2" dt="2025-05-02T11:53:11.4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Vaalea tyyli 2 - Korostu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Vaalea tyyli 1 - Korostus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39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ytikäinen Susan" userId="633d535c-1158-47cd-9d54-d04650e79b50" providerId="ADAL" clId="{C078BF57-9CE3-468E-9329-5C15E652B692}"/>
    <pc:docChg chg="custSel modSld sldOrd">
      <pc:chgData name="Lyytikäinen Susan" userId="633d535c-1158-47cd-9d54-d04650e79b50" providerId="ADAL" clId="{C078BF57-9CE3-468E-9329-5C15E652B692}" dt="2025-05-02T11:53:18.939" v="153" actId="1076"/>
      <pc:docMkLst>
        <pc:docMk/>
      </pc:docMkLst>
      <pc:sldChg chg="modSp mod">
        <pc:chgData name="Lyytikäinen Susan" userId="633d535c-1158-47cd-9d54-d04650e79b50" providerId="ADAL" clId="{C078BF57-9CE3-468E-9329-5C15E652B692}" dt="2025-04-29T11:16:54.606" v="34" actId="179"/>
        <pc:sldMkLst>
          <pc:docMk/>
          <pc:sldMk cId="1771885678" sldId="339"/>
        </pc:sldMkLst>
        <pc:spChg chg="mod">
          <ac:chgData name="Lyytikäinen Susan" userId="633d535c-1158-47cd-9d54-d04650e79b50" providerId="ADAL" clId="{C078BF57-9CE3-468E-9329-5C15E652B692}" dt="2025-04-29T11:16:54.606" v="34" actId="179"/>
          <ac:spMkLst>
            <pc:docMk/>
            <pc:sldMk cId="1771885678" sldId="339"/>
            <ac:spMk id="7" creationId="{E709F349-6153-DCE0-7F3F-B48786801E8D}"/>
          </ac:spMkLst>
        </pc:spChg>
      </pc:sldChg>
      <pc:sldChg chg="addSp delSp modSp mod">
        <pc:chgData name="Lyytikäinen Susan" userId="633d535c-1158-47cd-9d54-d04650e79b50" providerId="ADAL" clId="{C078BF57-9CE3-468E-9329-5C15E652B692}" dt="2025-05-02T11:53:18.939" v="153" actId="1076"/>
        <pc:sldMkLst>
          <pc:docMk/>
          <pc:sldMk cId="614032863" sldId="343"/>
        </pc:sldMkLst>
        <pc:spChg chg="mod">
          <ac:chgData name="Lyytikäinen Susan" userId="633d535c-1158-47cd-9d54-d04650e79b50" providerId="ADAL" clId="{C078BF57-9CE3-468E-9329-5C15E652B692}" dt="2025-05-02T11:53:18.939" v="153" actId="1076"/>
          <ac:spMkLst>
            <pc:docMk/>
            <pc:sldMk cId="614032863" sldId="343"/>
            <ac:spMk id="5" creationId="{23E94D7C-D1AB-F985-BAC7-24D61CC0A6E2}"/>
          </ac:spMkLst>
        </pc:spChg>
        <pc:spChg chg="del">
          <ac:chgData name="Lyytikäinen Susan" userId="633d535c-1158-47cd-9d54-d04650e79b50" providerId="ADAL" clId="{C078BF57-9CE3-468E-9329-5C15E652B692}" dt="2025-05-02T11:53:08.761" v="150" actId="478"/>
          <ac:spMkLst>
            <pc:docMk/>
            <pc:sldMk cId="614032863" sldId="343"/>
            <ac:spMk id="6" creationId="{3CA61708-5D06-D1CB-9924-701B7B791641}"/>
          </ac:spMkLst>
        </pc:spChg>
        <pc:spChg chg="add mod">
          <ac:chgData name="Lyytikäinen Susan" userId="633d535c-1158-47cd-9d54-d04650e79b50" providerId="ADAL" clId="{C078BF57-9CE3-468E-9329-5C15E652B692}" dt="2025-05-02T11:53:16.269" v="152" actId="1076"/>
          <ac:spMkLst>
            <pc:docMk/>
            <pc:sldMk cId="614032863" sldId="343"/>
            <ac:spMk id="9" creationId="{D46474AB-4BFA-9713-52C0-3A8F1DE59350}"/>
          </ac:spMkLst>
        </pc:spChg>
        <pc:spChg chg="mod">
          <ac:chgData name="Lyytikäinen Susan" userId="633d535c-1158-47cd-9d54-d04650e79b50" providerId="ADAL" clId="{C078BF57-9CE3-468E-9329-5C15E652B692}" dt="2025-04-29T11:01:00.537" v="10" actId="113"/>
          <ac:spMkLst>
            <pc:docMk/>
            <pc:sldMk cId="614032863" sldId="343"/>
            <ac:spMk id="14" creationId="{7EA2F263-14ED-FD25-8E1F-80ABBFBA247E}"/>
          </ac:spMkLst>
        </pc:spChg>
      </pc:sldChg>
      <pc:sldChg chg="modSp mod">
        <pc:chgData name="Lyytikäinen Susan" userId="633d535c-1158-47cd-9d54-d04650e79b50" providerId="ADAL" clId="{C078BF57-9CE3-468E-9329-5C15E652B692}" dt="2025-04-29T11:01:36.608" v="11" actId="2711"/>
        <pc:sldMkLst>
          <pc:docMk/>
          <pc:sldMk cId="407791556" sldId="344"/>
        </pc:sldMkLst>
        <pc:spChg chg="mod">
          <ac:chgData name="Lyytikäinen Susan" userId="633d535c-1158-47cd-9d54-d04650e79b50" providerId="ADAL" clId="{C078BF57-9CE3-468E-9329-5C15E652B692}" dt="2025-04-29T11:01:36.608" v="11" actId="2711"/>
          <ac:spMkLst>
            <pc:docMk/>
            <pc:sldMk cId="407791556" sldId="344"/>
            <ac:spMk id="14" creationId="{7EA2F263-14ED-FD25-8E1F-80ABBFBA247E}"/>
          </ac:spMkLst>
        </pc:spChg>
        <pc:graphicFrameChg chg="modGraphic">
          <ac:chgData name="Lyytikäinen Susan" userId="633d535c-1158-47cd-9d54-d04650e79b50" providerId="ADAL" clId="{C078BF57-9CE3-468E-9329-5C15E652B692}" dt="2025-04-29T10:59:19.630" v="7" actId="20577"/>
          <ac:graphicFrameMkLst>
            <pc:docMk/>
            <pc:sldMk cId="407791556" sldId="344"/>
            <ac:graphicFrameMk id="16" creationId="{94921A80-3E59-A2A4-C429-D0D6E5A67F3A}"/>
          </ac:graphicFrameMkLst>
        </pc:graphicFrameChg>
      </pc:sldChg>
      <pc:sldChg chg="ord">
        <pc:chgData name="Lyytikäinen Susan" userId="633d535c-1158-47cd-9d54-d04650e79b50" providerId="ADAL" clId="{C078BF57-9CE3-468E-9329-5C15E652B692}" dt="2025-04-29T11:06:02.785" v="13"/>
        <pc:sldMkLst>
          <pc:docMk/>
          <pc:sldMk cId="678274156" sldId="345"/>
        </pc:sldMkLst>
      </pc:sldChg>
      <pc:sldChg chg="modSp mod">
        <pc:chgData name="Lyytikäinen Susan" userId="633d535c-1158-47cd-9d54-d04650e79b50" providerId="ADAL" clId="{C078BF57-9CE3-468E-9329-5C15E652B692}" dt="2025-05-02T11:45:30.108" v="124" actId="404"/>
        <pc:sldMkLst>
          <pc:docMk/>
          <pc:sldMk cId="569093643" sldId="9032"/>
        </pc:sldMkLst>
        <pc:spChg chg="mod">
          <ac:chgData name="Lyytikäinen Susan" userId="633d535c-1158-47cd-9d54-d04650e79b50" providerId="ADAL" clId="{C078BF57-9CE3-468E-9329-5C15E652B692}" dt="2025-05-02T11:45:30.108" v="124" actId="404"/>
          <ac:spMkLst>
            <pc:docMk/>
            <pc:sldMk cId="569093643" sldId="9032"/>
            <ac:spMk id="2" creationId="{B075C227-12EA-11D6-D337-38BF48013431}"/>
          </ac:spMkLst>
        </pc:spChg>
        <pc:spChg chg="mod">
          <ac:chgData name="Lyytikäinen Susan" userId="633d535c-1158-47cd-9d54-d04650e79b50" providerId="ADAL" clId="{C078BF57-9CE3-468E-9329-5C15E652B692}" dt="2025-05-02T11:44:49.990" v="84" actId="1076"/>
          <ac:spMkLst>
            <pc:docMk/>
            <pc:sldMk cId="569093643" sldId="9032"/>
            <ac:spMk id="3" creationId="{5BF8023F-E46B-8723-E9E7-15F44ECC1B40}"/>
          </ac:spMkLst>
        </pc:spChg>
      </pc:sldChg>
      <pc:sldChg chg="modSp mod">
        <pc:chgData name="Lyytikäinen Susan" userId="633d535c-1158-47cd-9d54-d04650e79b50" providerId="ADAL" clId="{C078BF57-9CE3-468E-9329-5C15E652B692}" dt="2025-05-02T11:46:56.970" v="149" actId="20577"/>
        <pc:sldMkLst>
          <pc:docMk/>
          <pc:sldMk cId="3117789285" sldId="9042"/>
        </pc:sldMkLst>
        <pc:spChg chg="mod">
          <ac:chgData name="Lyytikäinen Susan" userId="633d535c-1158-47cd-9d54-d04650e79b50" providerId="ADAL" clId="{C078BF57-9CE3-468E-9329-5C15E652B692}" dt="2025-05-02T11:46:56.970" v="149" actId="20577"/>
          <ac:spMkLst>
            <pc:docMk/>
            <pc:sldMk cId="3117789285" sldId="9042"/>
            <ac:spMk id="10" creationId="{869C3A43-C7A1-4602-267D-2F4B3B5CEF26}"/>
          </ac:spMkLst>
        </pc:spChg>
      </pc:sldChg>
      <pc:sldChg chg="modSp mod">
        <pc:chgData name="Lyytikäinen Susan" userId="633d535c-1158-47cd-9d54-d04650e79b50" providerId="ADAL" clId="{C078BF57-9CE3-468E-9329-5C15E652B692}" dt="2025-05-02T11:46:36.316" v="147" actId="20577"/>
        <pc:sldMkLst>
          <pc:docMk/>
          <pc:sldMk cId="2992219954" sldId="9043"/>
        </pc:sldMkLst>
        <pc:spChg chg="mod">
          <ac:chgData name="Lyytikäinen Susan" userId="633d535c-1158-47cd-9d54-d04650e79b50" providerId="ADAL" clId="{C078BF57-9CE3-468E-9329-5C15E652B692}" dt="2025-05-02T11:46:36.316" v="147" actId="20577"/>
          <ac:spMkLst>
            <pc:docMk/>
            <pc:sldMk cId="2992219954" sldId="9043"/>
            <ac:spMk id="10" creationId="{869C3A43-C7A1-4602-267D-2F4B3B5CEF2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2354F7-8668-1642-9417-D6CC3FE13C2F}" type="datetimeFigureOut">
              <a:rPr lang="en-FI" smtClean="0"/>
              <a:t>05/02/2025</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588416-97D6-034A-A369-A193627F0F71}" type="slidenum">
              <a:rPr lang="en-FI" smtClean="0"/>
              <a:t>‹#›</a:t>
            </a:fld>
            <a:endParaRPr lang="en-FI"/>
          </a:p>
        </p:txBody>
      </p:sp>
    </p:spTree>
    <p:extLst>
      <p:ext uri="{BB962C8B-B14F-4D97-AF65-F5344CB8AC3E}">
        <p14:creationId xmlns:p14="http://schemas.microsoft.com/office/powerpoint/2010/main" val="1436025719"/>
      </p:ext>
    </p:extLst>
  </p:cSld>
  <p:clrMap bg1="lt1" tx1="dk1" bg2="lt2" tx2="dk2" accent1="accent1" accent2="accent2" accent3="accent3" accent4="accent4" accent5="accent5" accent6="accent6" hlink="hlink" folHlink="folHlink"/>
  <p:notesStyle>
    <a:lvl1pPr marL="0" algn="l" defTabSz="913668" rtl="0" eaLnBrk="1" latinLnBrk="0" hangingPunct="1">
      <a:defRPr sz="1200" kern="1200">
        <a:solidFill>
          <a:schemeClr val="tx1"/>
        </a:solidFill>
        <a:latin typeface="+mn-lt"/>
        <a:ea typeface="+mn-ea"/>
        <a:cs typeface="+mn-cs"/>
      </a:defRPr>
    </a:lvl1pPr>
    <a:lvl2pPr marL="456834" algn="l" defTabSz="913668" rtl="0" eaLnBrk="1" latinLnBrk="0" hangingPunct="1">
      <a:defRPr sz="1200" kern="1200">
        <a:solidFill>
          <a:schemeClr val="tx1"/>
        </a:solidFill>
        <a:latin typeface="+mn-lt"/>
        <a:ea typeface="+mn-ea"/>
        <a:cs typeface="+mn-cs"/>
      </a:defRPr>
    </a:lvl2pPr>
    <a:lvl3pPr marL="913668" algn="l" defTabSz="913668" rtl="0" eaLnBrk="1" latinLnBrk="0" hangingPunct="1">
      <a:defRPr sz="1200" kern="1200">
        <a:solidFill>
          <a:schemeClr val="tx1"/>
        </a:solidFill>
        <a:latin typeface="+mn-lt"/>
        <a:ea typeface="+mn-ea"/>
        <a:cs typeface="+mn-cs"/>
      </a:defRPr>
    </a:lvl3pPr>
    <a:lvl4pPr marL="1370503" algn="l" defTabSz="913668" rtl="0" eaLnBrk="1" latinLnBrk="0" hangingPunct="1">
      <a:defRPr sz="1200" kern="1200">
        <a:solidFill>
          <a:schemeClr val="tx1"/>
        </a:solidFill>
        <a:latin typeface="+mn-lt"/>
        <a:ea typeface="+mn-ea"/>
        <a:cs typeface="+mn-cs"/>
      </a:defRPr>
    </a:lvl4pPr>
    <a:lvl5pPr marL="1827337" algn="l" defTabSz="913668" rtl="0" eaLnBrk="1" latinLnBrk="0" hangingPunct="1">
      <a:defRPr sz="1200" kern="1200">
        <a:solidFill>
          <a:schemeClr val="tx1"/>
        </a:solidFill>
        <a:latin typeface="+mn-lt"/>
        <a:ea typeface="+mn-ea"/>
        <a:cs typeface="+mn-cs"/>
      </a:defRPr>
    </a:lvl5pPr>
    <a:lvl6pPr marL="2284172" algn="l" defTabSz="913668" rtl="0" eaLnBrk="1" latinLnBrk="0" hangingPunct="1">
      <a:defRPr sz="1200" kern="1200">
        <a:solidFill>
          <a:schemeClr val="tx1"/>
        </a:solidFill>
        <a:latin typeface="+mn-lt"/>
        <a:ea typeface="+mn-ea"/>
        <a:cs typeface="+mn-cs"/>
      </a:defRPr>
    </a:lvl6pPr>
    <a:lvl7pPr marL="2741006" algn="l" defTabSz="913668" rtl="0" eaLnBrk="1" latinLnBrk="0" hangingPunct="1">
      <a:defRPr sz="1200" kern="1200">
        <a:solidFill>
          <a:schemeClr val="tx1"/>
        </a:solidFill>
        <a:latin typeface="+mn-lt"/>
        <a:ea typeface="+mn-ea"/>
        <a:cs typeface="+mn-cs"/>
      </a:defRPr>
    </a:lvl7pPr>
    <a:lvl8pPr marL="3197840" algn="l" defTabSz="913668" rtl="0" eaLnBrk="1" latinLnBrk="0" hangingPunct="1">
      <a:defRPr sz="1200" kern="1200">
        <a:solidFill>
          <a:schemeClr val="tx1"/>
        </a:solidFill>
        <a:latin typeface="+mn-lt"/>
        <a:ea typeface="+mn-ea"/>
        <a:cs typeface="+mn-cs"/>
      </a:defRPr>
    </a:lvl8pPr>
    <a:lvl9pPr marL="3654675" algn="l" defTabSz="91366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A4588416-97D6-034A-A369-A193627F0F71}" type="slidenum">
              <a:rPr lang="en-FI" smtClean="0"/>
              <a:t>2</a:t>
            </a:fld>
            <a:endParaRPr lang="en-FI"/>
          </a:p>
        </p:txBody>
      </p:sp>
    </p:spTree>
    <p:extLst>
      <p:ext uri="{BB962C8B-B14F-4D97-AF65-F5344CB8AC3E}">
        <p14:creationId xmlns:p14="http://schemas.microsoft.com/office/powerpoint/2010/main" val="605050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Päiv. 13.10.</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6EFED1-5946-45C3-9CC1-3C3D98C3074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9738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Päiv. 13.10.</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6EFED1-5946-45C3-9CC1-3C3D98C3074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7295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err="1"/>
              <a:t>Päiv</a:t>
            </a:r>
            <a:r>
              <a:rPr lang="fi-FI"/>
              <a:t> 13.10.</a:t>
            </a:r>
          </a:p>
        </p:txBody>
      </p:sp>
      <p:sp>
        <p:nvSpPr>
          <p:cNvPr id="4" name="Dian numeron paikkamerkki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391268-5475-48F9-ACB9-7FED4504601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7360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sz="1200" kern="1200">
              <a:solidFill>
                <a:srgbClr val="FF0000"/>
              </a:solidFill>
              <a:effectLst/>
              <a:latin typeface="+mn-lt"/>
              <a:ea typeface="+mn-ea"/>
              <a:cs typeface="+mn-cs"/>
            </a:endParaRPr>
          </a:p>
          <a:p>
            <a:r>
              <a:rPr lang="fi-FI" sz="1200" kern="1200">
                <a:solidFill>
                  <a:srgbClr val="FF0000"/>
                </a:solidFill>
                <a:effectLst/>
                <a:latin typeface="+mn-lt"/>
                <a:ea typeface="+mn-ea"/>
                <a:cs typeface="+mn-cs"/>
              </a:rPr>
              <a:t>Sekajätteen tyhjennykset ja tonnit pienessä laskussa. Erilliskerättävä nousussa. Huom. monilokerot</a:t>
            </a:r>
          </a:p>
          <a:p>
            <a:endParaRPr lang="fi-FI" sz="1200" kern="1200">
              <a:solidFill>
                <a:schemeClr val="tx1"/>
              </a:solidFill>
              <a:effectLst/>
              <a:latin typeface="+mn-lt"/>
              <a:ea typeface="+mn-ea"/>
              <a:cs typeface="+mn-cs"/>
            </a:endParaRPr>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391268-5475-48F9-ACB9-7FED4504601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5874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yhjä (vain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2739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teksti+kuva+kuvateksti">
    <p:spTree>
      <p:nvGrpSpPr>
        <p:cNvPr id="1" name=""/>
        <p:cNvGrpSpPr/>
        <p:nvPr/>
      </p:nvGrpSpPr>
      <p:grpSpPr>
        <a:xfrm>
          <a:off x="0" y="0"/>
          <a:ext cx="0" cy="0"/>
          <a:chOff x="0" y="0"/>
          <a:chExt cx="0" cy="0"/>
        </a:xfrm>
      </p:grpSpPr>
      <p:sp>
        <p:nvSpPr>
          <p:cNvPr id="4" name="Title 24">
            <a:extLst>
              <a:ext uri="{FF2B5EF4-FFF2-40B4-BE49-F238E27FC236}">
                <a16:creationId xmlns:a16="http://schemas.microsoft.com/office/drawing/2014/main" id="{8E077AE7-3EE5-BD68-D892-59B3ADC404C3}"/>
              </a:ext>
            </a:extLst>
          </p:cNvPr>
          <p:cNvSpPr>
            <a:spLocks noGrp="1"/>
          </p:cNvSpPr>
          <p:nvPr>
            <p:ph type="title" hasCustomPrompt="1"/>
          </p:nvPr>
        </p:nvSpPr>
        <p:spPr>
          <a:xfrm>
            <a:off x="351184" y="539859"/>
            <a:ext cx="5157787" cy="809668"/>
          </a:xfrm>
        </p:spPr>
        <p:txBody>
          <a:bodyPr>
            <a:noAutofit/>
          </a:bodyPr>
          <a:lstStyle/>
          <a:p>
            <a:r>
              <a:rPr lang="en-GB"/>
              <a:t>HSY </a:t>
            </a:r>
            <a:r>
              <a:rPr lang="en-GB" err="1"/>
              <a:t>otsikko</a:t>
            </a:r>
            <a:r>
              <a:rPr lang="en-GB"/>
              <a:t> </a:t>
            </a:r>
            <a:r>
              <a:rPr lang="en-GB" err="1"/>
              <a:t>tähän</a:t>
            </a:r>
            <a:endParaRPr lang="en-FI"/>
          </a:p>
        </p:txBody>
      </p:sp>
      <p:sp>
        <p:nvSpPr>
          <p:cNvPr id="23" name="Content Placeholder 3">
            <a:extLst>
              <a:ext uri="{FF2B5EF4-FFF2-40B4-BE49-F238E27FC236}">
                <a16:creationId xmlns:a16="http://schemas.microsoft.com/office/drawing/2014/main" id="{ED83794B-9F6C-BDEF-326C-BE1E6BDBEB8A}"/>
              </a:ext>
            </a:extLst>
          </p:cNvPr>
          <p:cNvSpPr>
            <a:spLocks noGrp="1"/>
          </p:cNvSpPr>
          <p:nvPr>
            <p:ph sz="half" idx="2" hasCustomPrompt="1"/>
          </p:nvPr>
        </p:nvSpPr>
        <p:spPr>
          <a:xfrm>
            <a:off x="351184" y="2573443"/>
            <a:ext cx="5157787" cy="3684588"/>
          </a:xfrm>
        </p:spPr>
        <p:txBody>
          <a:bodyPr anchor="b">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Leipäteksti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 </a:t>
            </a:r>
            <a:r>
              <a:rPr lang="en-GB" err="1"/>
              <a:t>ja</a:t>
            </a:r>
            <a:r>
              <a:rPr lang="en-GB"/>
              <a:t> </a:t>
            </a:r>
            <a:r>
              <a:rPr lang="en-GB" err="1"/>
              <a:t>tuotamme</a:t>
            </a:r>
            <a:r>
              <a:rPr lang="en-GB"/>
              <a:t> </a:t>
            </a:r>
            <a:r>
              <a:rPr lang="en-GB" err="1"/>
              <a:t>jäte</a:t>
            </a:r>
            <a:r>
              <a:rPr lang="en-GB"/>
              <a:t>- </a:t>
            </a:r>
            <a:r>
              <a:rPr lang="en-GB" err="1"/>
              <a:t>ja</a:t>
            </a:r>
            <a:r>
              <a:rPr lang="en-GB"/>
              <a:t> </a:t>
            </a:r>
            <a:r>
              <a:rPr lang="en-GB" err="1"/>
              <a:t>vesihuoltopalveluita</a:t>
            </a:r>
            <a:r>
              <a:rPr lang="en-GB"/>
              <a:t> </a:t>
            </a:r>
            <a:r>
              <a:rPr lang="en-GB" err="1"/>
              <a:t>yli</a:t>
            </a:r>
            <a:r>
              <a:rPr lang="en-GB"/>
              <a:t> </a:t>
            </a:r>
            <a:r>
              <a:rPr lang="en-GB" err="1"/>
              <a:t>miljoonalle</a:t>
            </a:r>
            <a:r>
              <a:rPr lang="en-GB"/>
              <a:t> </a:t>
            </a:r>
            <a:r>
              <a:rPr lang="en-GB" err="1"/>
              <a:t>pääkaupunkiseudun</a:t>
            </a:r>
            <a:r>
              <a:rPr lang="en-GB"/>
              <a:t> </a:t>
            </a:r>
            <a:r>
              <a:rPr lang="en-GB" err="1"/>
              <a:t>asukkaalle</a:t>
            </a:r>
            <a:r>
              <a:rPr lang="en-GB"/>
              <a:t>. </a:t>
            </a:r>
            <a:r>
              <a:rPr lang="en-GB" err="1"/>
              <a:t>Lisäksi</a:t>
            </a:r>
            <a:r>
              <a:rPr lang="en-GB"/>
              <a:t> </a:t>
            </a:r>
            <a:r>
              <a:rPr lang="en-GB" err="1"/>
              <a:t>vastaamme</a:t>
            </a:r>
            <a:r>
              <a:rPr lang="en-GB"/>
              <a:t> </a:t>
            </a:r>
            <a:r>
              <a:rPr lang="en-GB" err="1"/>
              <a:t>ilmanlaatutiedosta</a:t>
            </a:r>
            <a:r>
              <a:rPr lang="en-GB"/>
              <a:t>, </a:t>
            </a:r>
            <a:r>
              <a:rPr lang="en-GB" err="1"/>
              <a:t>tuotamme</a:t>
            </a:r>
            <a:r>
              <a:rPr lang="en-GB"/>
              <a:t> </a:t>
            </a:r>
            <a:r>
              <a:rPr lang="en-GB" err="1"/>
              <a:t>paikkatietoa</a:t>
            </a:r>
            <a:r>
              <a:rPr lang="en-GB"/>
              <a:t> </a:t>
            </a:r>
            <a:r>
              <a:rPr lang="en-GB" err="1"/>
              <a:t>seudun</a:t>
            </a:r>
            <a:r>
              <a:rPr lang="en-GB"/>
              <a:t> </a:t>
            </a:r>
            <a:r>
              <a:rPr lang="en-GB" err="1"/>
              <a:t>kehityksestä</a:t>
            </a:r>
            <a:r>
              <a:rPr lang="en-GB"/>
              <a:t> </a:t>
            </a:r>
            <a:r>
              <a:rPr lang="en-GB" err="1"/>
              <a:t>ja</a:t>
            </a:r>
            <a:r>
              <a:rPr lang="en-GB"/>
              <a:t> </a:t>
            </a:r>
            <a:r>
              <a:rPr lang="en-GB" err="1"/>
              <a:t>edistämme</a:t>
            </a:r>
            <a:r>
              <a:rPr lang="en-GB"/>
              <a:t> </a:t>
            </a:r>
            <a:r>
              <a:rPr lang="en-GB" err="1"/>
              <a:t>ilmastotyötä</a:t>
            </a:r>
            <a:r>
              <a:rPr lang="en-GB"/>
              <a:t>.</a:t>
            </a:r>
            <a:endParaRPr lang="en-FI"/>
          </a:p>
        </p:txBody>
      </p:sp>
      <p:sp>
        <p:nvSpPr>
          <p:cNvPr id="17" name="Picture Placeholder 15">
            <a:extLst>
              <a:ext uri="{FF2B5EF4-FFF2-40B4-BE49-F238E27FC236}">
                <a16:creationId xmlns:a16="http://schemas.microsoft.com/office/drawing/2014/main" id="{582CEE22-12CB-F1A4-49B8-DF45A93D1422}"/>
              </a:ext>
            </a:extLst>
          </p:cNvPr>
          <p:cNvSpPr>
            <a:spLocks noGrp="1"/>
          </p:cNvSpPr>
          <p:nvPr>
            <p:ph type="pic" sz="quarter" idx="14" hasCustomPrompt="1"/>
          </p:nvPr>
        </p:nvSpPr>
        <p:spPr>
          <a:xfrm>
            <a:off x="6096000" y="2"/>
            <a:ext cx="6096000" cy="5566229"/>
          </a:xfrm>
          <a:ln>
            <a:noFill/>
          </a:ln>
        </p:spPr>
        <p:txBody>
          <a:bodyPr>
            <a:noAutofit/>
          </a:bodyPr>
          <a:lstStyle/>
          <a:p>
            <a:r>
              <a:rPr lang="en-FI"/>
              <a:t>Kuva tähän</a:t>
            </a:r>
          </a:p>
        </p:txBody>
      </p:sp>
      <p:sp>
        <p:nvSpPr>
          <p:cNvPr id="2" name="Rectangle 1">
            <a:extLst>
              <a:ext uri="{FF2B5EF4-FFF2-40B4-BE49-F238E27FC236}">
                <a16:creationId xmlns:a16="http://schemas.microsoft.com/office/drawing/2014/main" id="{E8879AB8-F64B-9923-451B-EF06E2886D0D}"/>
              </a:ext>
            </a:extLst>
          </p:cNvPr>
          <p:cNvSpPr/>
          <p:nvPr userDrawn="1"/>
        </p:nvSpPr>
        <p:spPr>
          <a:xfrm>
            <a:off x="6096000" y="5566231"/>
            <a:ext cx="6096000" cy="129177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3" name="Content Placeholder 3">
            <a:extLst>
              <a:ext uri="{FF2B5EF4-FFF2-40B4-BE49-F238E27FC236}">
                <a16:creationId xmlns:a16="http://schemas.microsoft.com/office/drawing/2014/main" id="{0E359399-ED97-1537-0593-2A6B9C447F8B}"/>
              </a:ext>
            </a:extLst>
          </p:cNvPr>
          <p:cNvSpPr>
            <a:spLocks noGrp="1"/>
          </p:cNvSpPr>
          <p:nvPr>
            <p:ph sz="half" idx="15" hasCustomPrompt="1"/>
          </p:nvPr>
        </p:nvSpPr>
        <p:spPr>
          <a:xfrm>
            <a:off x="6489814" y="5833760"/>
            <a:ext cx="5351005" cy="848545"/>
          </a:xfrm>
        </p:spPr>
        <p:txBody>
          <a:bodyPr anchor="ctr">
            <a:noAutofit/>
          </a:bodyPr>
          <a:lstStyle>
            <a:lvl1pPr>
              <a:lnSpc>
                <a:spcPct val="90000"/>
              </a:lnSpc>
              <a:defRPr sz="1700">
                <a:solidFill>
                  <a:schemeClr val="bg1"/>
                </a:solidFill>
              </a:defRPr>
            </a:lvl1pPr>
            <a:lvl2pPr>
              <a:lnSpc>
                <a:spcPct val="90000"/>
              </a:lnSpc>
              <a:defRPr sz="1400">
                <a:solidFill>
                  <a:schemeClr val="bg1"/>
                </a:solidFill>
              </a:defRPr>
            </a:lvl2pPr>
            <a:lvl3pPr>
              <a:lnSpc>
                <a:spcPct val="90000"/>
              </a:lnSpc>
              <a:defRPr sz="1400">
                <a:solidFill>
                  <a:schemeClr val="bg1"/>
                </a:solidFill>
              </a:defRPr>
            </a:lvl3pPr>
            <a:lvl4pPr>
              <a:lnSpc>
                <a:spcPct val="90000"/>
              </a:lnSpc>
              <a:defRPr sz="1400">
                <a:solidFill>
                  <a:schemeClr val="bg1"/>
                </a:solidFill>
              </a:defRPr>
            </a:lvl4pPr>
            <a:lvl5pPr>
              <a:lnSpc>
                <a:spcPct val="90000"/>
              </a:lnSpc>
              <a:defRPr sz="1400">
                <a:solidFill>
                  <a:schemeClr val="bg1"/>
                </a:solidFill>
              </a:defRPr>
            </a:lvl5pPr>
          </a:lstStyle>
          <a:p>
            <a:pPr lvl="0"/>
            <a:r>
              <a:rPr lang="en-GB" err="1"/>
              <a:t>Kuvateksti</a:t>
            </a:r>
            <a:r>
              <a:rPr lang="en-GB"/>
              <a:t> -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 </a:t>
            </a:r>
            <a:r>
              <a:rPr lang="en-GB" err="1"/>
              <a:t>ja</a:t>
            </a:r>
            <a:r>
              <a:rPr lang="en-GB"/>
              <a:t> </a:t>
            </a:r>
            <a:r>
              <a:rPr lang="en-GB" err="1"/>
              <a:t>tuotamme</a:t>
            </a:r>
            <a:r>
              <a:rPr lang="en-GB"/>
              <a:t> </a:t>
            </a:r>
            <a:r>
              <a:rPr lang="en-GB" err="1"/>
              <a:t>jäte</a:t>
            </a:r>
            <a:r>
              <a:rPr lang="en-GB"/>
              <a:t>- </a:t>
            </a:r>
            <a:r>
              <a:rPr lang="en-GB" err="1"/>
              <a:t>ja</a:t>
            </a:r>
            <a:r>
              <a:rPr lang="en-GB"/>
              <a:t> </a:t>
            </a:r>
            <a:r>
              <a:rPr lang="en-GB" err="1"/>
              <a:t>vesihuoltopalveluita</a:t>
            </a:r>
            <a:r>
              <a:rPr lang="en-GB"/>
              <a:t> </a:t>
            </a:r>
            <a:r>
              <a:rPr lang="en-GB" err="1"/>
              <a:t>yli</a:t>
            </a:r>
            <a:r>
              <a:rPr lang="en-GB"/>
              <a:t> </a:t>
            </a:r>
            <a:r>
              <a:rPr lang="en-GB" err="1"/>
              <a:t>miljoonalle</a:t>
            </a:r>
            <a:r>
              <a:rPr lang="en-GB"/>
              <a:t> </a:t>
            </a:r>
            <a:r>
              <a:rPr lang="en-GB" err="1"/>
              <a:t>pääkaupunkiseudun</a:t>
            </a:r>
            <a:r>
              <a:rPr lang="en-GB"/>
              <a:t> </a:t>
            </a:r>
            <a:r>
              <a:rPr lang="en-GB" err="1"/>
              <a:t>asukkaalle</a:t>
            </a:r>
            <a:r>
              <a:rPr lang="en-GB"/>
              <a:t>.</a:t>
            </a:r>
            <a:endParaRPr lang="en-FI"/>
          </a:p>
        </p:txBody>
      </p:sp>
      <p:pic>
        <p:nvPicPr>
          <p:cNvPr id="5" name="Picture 4">
            <a:extLst>
              <a:ext uri="{FF2B5EF4-FFF2-40B4-BE49-F238E27FC236}">
                <a16:creationId xmlns:a16="http://schemas.microsoft.com/office/drawing/2014/main" id="{D19945CF-6E99-1C19-550A-37DDB21A8FF1}"/>
              </a:ext>
            </a:extLst>
          </p:cNvPr>
          <p:cNvPicPr>
            <a:picLocks noChangeAspect="1"/>
          </p:cNvPicPr>
          <p:nvPr userDrawn="1"/>
        </p:nvPicPr>
        <p:blipFill>
          <a:blip r:embed="rId2"/>
          <a:stretch>
            <a:fillRect/>
          </a:stretch>
        </p:blipFill>
        <p:spPr>
          <a:xfrm>
            <a:off x="10665151" y="420739"/>
            <a:ext cx="1077944" cy="585374"/>
          </a:xfrm>
          <a:prstGeom prst="rect">
            <a:avLst/>
          </a:prstGeom>
        </p:spPr>
      </p:pic>
    </p:spTree>
    <p:extLst>
      <p:ext uri="{BB962C8B-B14F-4D97-AF65-F5344CB8AC3E}">
        <p14:creationId xmlns:p14="http://schemas.microsoft.com/office/powerpoint/2010/main" val="3099946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teksti/chart + bulletpoints">
    <p:spTree>
      <p:nvGrpSpPr>
        <p:cNvPr id="1" name=""/>
        <p:cNvGrpSpPr/>
        <p:nvPr/>
      </p:nvGrpSpPr>
      <p:grpSpPr>
        <a:xfrm>
          <a:off x="0" y="0"/>
          <a:ext cx="0" cy="0"/>
          <a:chOff x="0" y="0"/>
          <a:chExt cx="0" cy="0"/>
        </a:xfrm>
      </p:grpSpPr>
      <p:sp>
        <p:nvSpPr>
          <p:cNvPr id="8" name="Title 24">
            <a:extLst>
              <a:ext uri="{FF2B5EF4-FFF2-40B4-BE49-F238E27FC236}">
                <a16:creationId xmlns:a16="http://schemas.microsoft.com/office/drawing/2014/main" id="{794BDEA6-51E5-109C-576B-CADA38622121}"/>
              </a:ext>
            </a:extLst>
          </p:cNvPr>
          <p:cNvSpPr>
            <a:spLocks noGrp="1"/>
          </p:cNvSpPr>
          <p:nvPr>
            <p:ph type="title" hasCustomPrompt="1"/>
          </p:nvPr>
        </p:nvSpPr>
        <p:spPr>
          <a:xfrm>
            <a:off x="351184" y="539859"/>
            <a:ext cx="5157787" cy="1096662"/>
          </a:xfrm>
        </p:spPr>
        <p:txBody>
          <a:bodyPr>
            <a:noAutofit/>
          </a:bodyPr>
          <a:lstStyle/>
          <a:p>
            <a:r>
              <a:rPr lang="en-GB"/>
              <a:t>HSY </a:t>
            </a:r>
            <a:r>
              <a:rPr lang="en-GB" err="1"/>
              <a:t>otsikko</a:t>
            </a:r>
            <a:r>
              <a:rPr lang="en-GB"/>
              <a:t> </a:t>
            </a:r>
            <a:br>
              <a:rPr lang="en-GB"/>
            </a:br>
            <a:r>
              <a:rPr lang="en-GB" err="1"/>
              <a:t>tähän</a:t>
            </a:r>
            <a:endParaRPr lang="en-FI"/>
          </a:p>
        </p:txBody>
      </p:sp>
      <p:sp>
        <p:nvSpPr>
          <p:cNvPr id="34" name="Rectangle 33">
            <a:extLst>
              <a:ext uri="{FF2B5EF4-FFF2-40B4-BE49-F238E27FC236}">
                <a16:creationId xmlns:a16="http://schemas.microsoft.com/office/drawing/2014/main" id="{A94D4F37-6AFA-E728-E5FE-9781E0FC4BC7}"/>
              </a:ext>
            </a:extLst>
          </p:cNvPr>
          <p:cNvSpPr/>
          <p:nvPr userDrawn="1"/>
        </p:nvSpPr>
        <p:spPr>
          <a:xfrm>
            <a:off x="6024787" y="-7388"/>
            <a:ext cx="6268653" cy="6865388"/>
          </a:xfrm>
          <a:prstGeom prst="rect">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0" name="Content Placeholder 3">
            <a:extLst>
              <a:ext uri="{FF2B5EF4-FFF2-40B4-BE49-F238E27FC236}">
                <a16:creationId xmlns:a16="http://schemas.microsoft.com/office/drawing/2014/main" id="{7512599D-C4A3-7285-D544-46ABB28F9794}"/>
              </a:ext>
            </a:extLst>
          </p:cNvPr>
          <p:cNvSpPr>
            <a:spLocks noGrp="1"/>
          </p:cNvSpPr>
          <p:nvPr>
            <p:ph sz="half" idx="2" hasCustomPrompt="1"/>
          </p:nvPr>
        </p:nvSpPr>
        <p:spPr>
          <a:xfrm>
            <a:off x="368967" y="1636521"/>
            <a:ext cx="3913168" cy="649927"/>
          </a:xfrm>
        </p:spPr>
        <p:txBody>
          <a:bodyPr anchor="t">
            <a:noAutofit/>
          </a:bodyPr>
          <a:lstStyle>
            <a:lvl1pPr>
              <a:lnSpc>
                <a:spcPct val="90000"/>
              </a:lnSpc>
              <a:defRPr sz="2000">
                <a:solidFill>
                  <a:schemeClr val="tx1">
                    <a:lumMod val="65000"/>
                    <a:lumOff val="35000"/>
                  </a:schemeClr>
                </a:solidFill>
              </a:defRPr>
            </a:lvl1pPr>
            <a:lvl2pPr>
              <a:lnSpc>
                <a:spcPct val="90000"/>
              </a:lnSpc>
              <a:defRPr sz="2000">
                <a:solidFill>
                  <a:schemeClr val="tx1">
                    <a:lumMod val="65000"/>
                    <a:lumOff val="35000"/>
                  </a:schemeClr>
                </a:solidFill>
              </a:defRPr>
            </a:lvl2pPr>
            <a:lvl3pPr>
              <a:lnSpc>
                <a:spcPct val="90000"/>
              </a:lnSpc>
              <a:defRPr sz="2000">
                <a:solidFill>
                  <a:schemeClr val="tx1">
                    <a:lumMod val="65000"/>
                    <a:lumOff val="35000"/>
                  </a:schemeClr>
                </a:solidFill>
              </a:defRPr>
            </a:lvl3pPr>
            <a:lvl4pPr>
              <a:lnSpc>
                <a:spcPct val="90000"/>
              </a:lnSpc>
              <a:defRPr sz="2000">
                <a:solidFill>
                  <a:schemeClr val="tx1">
                    <a:lumMod val="65000"/>
                    <a:lumOff val="35000"/>
                  </a:schemeClr>
                </a:solidFill>
              </a:defRPr>
            </a:lvl4pPr>
            <a:lvl5pPr>
              <a:lnSpc>
                <a:spcPct val="90000"/>
              </a:lnSpc>
              <a:defRPr sz="2000">
                <a:solidFill>
                  <a:schemeClr val="tx1">
                    <a:lumMod val="65000"/>
                    <a:lumOff val="35000"/>
                  </a:schemeClr>
                </a:solidFill>
              </a:defRPr>
            </a:lvl5pPr>
          </a:lstStyle>
          <a:p>
            <a:pPr lvl="0"/>
            <a:r>
              <a:rPr lang="en-GB" err="1"/>
              <a:t>Nettiosoite</a:t>
            </a:r>
            <a:r>
              <a:rPr lang="en-GB"/>
              <a:t> </a:t>
            </a:r>
            <a:r>
              <a:rPr lang="en-GB" err="1"/>
              <a:t>tms</a:t>
            </a:r>
            <a:r>
              <a:rPr lang="en-GB"/>
              <a:t>. </a:t>
            </a:r>
            <a:r>
              <a:rPr lang="en-GB" err="1"/>
              <a:t>tähän</a:t>
            </a:r>
            <a:endParaRPr lang="en-FI"/>
          </a:p>
        </p:txBody>
      </p:sp>
      <p:sp>
        <p:nvSpPr>
          <p:cNvPr id="11" name="Content Placeholder 3">
            <a:extLst>
              <a:ext uri="{FF2B5EF4-FFF2-40B4-BE49-F238E27FC236}">
                <a16:creationId xmlns:a16="http://schemas.microsoft.com/office/drawing/2014/main" id="{AC0C2082-E02B-7615-5078-E055C54DC0AA}"/>
              </a:ext>
            </a:extLst>
          </p:cNvPr>
          <p:cNvSpPr>
            <a:spLocks noGrp="1"/>
          </p:cNvSpPr>
          <p:nvPr>
            <p:ph sz="half" idx="10" hasCustomPrompt="1"/>
          </p:nvPr>
        </p:nvSpPr>
        <p:spPr>
          <a:xfrm>
            <a:off x="351184" y="2573443"/>
            <a:ext cx="5157787" cy="3684588"/>
          </a:xfrm>
        </p:spPr>
        <p:txBody>
          <a:bodyPr anchor="b">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Leipäteksti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 </a:t>
            </a:r>
            <a:r>
              <a:rPr lang="en-GB" err="1"/>
              <a:t>ja</a:t>
            </a:r>
            <a:r>
              <a:rPr lang="en-GB"/>
              <a:t> </a:t>
            </a:r>
            <a:r>
              <a:rPr lang="en-GB" err="1"/>
              <a:t>tuotamme</a:t>
            </a:r>
            <a:r>
              <a:rPr lang="en-GB"/>
              <a:t> </a:t>
            </a:r>
            <a:r>
              <a:rPr lang="en-GB" err="1"/>
              <a:t>jäte</a:t>
            </a:r>
            <a:r>
              <a:rPr lang="en-GB"/>
              <a:t>- </a:t>
            </a:r>
            <a:r>
              <a:rPr lang="en-GB" err="1"/>
              <a:t>ja</a:t>
            </a:r>
            <a:r>
              <a:rPr lang="en-GB"/>
              <a:t> </a:t>
            </a:r>
            <a:r>
              <a:rPr lang="en-GB" err="1"/>
              <a:t>vesihuoltopalveluita</a:t>
            </a:r>
            <a:r>
              <a:rPr lang="en-GB"/>
              <a:t> </a:t>
            </a:r>
            <a:r>
              <a:rPr lang="en-GB" err="1"/>
              <a:t>yli</a:t>
            </a:r>
            <a:r>
              <a:rPr lang="en-GB"/>
              <a:t> </a:t>
            </a:r>
            <a:r>
              <a:rPr lang="en-GB" err="1"/>
              <a:t>miljoonalle</a:t>
            </a:r>
            <a:r>
              <a:rPr lang="en-GB"/>
              <a:t> </a:t>
            </a:r>
            <a:r>
              <a:rPr lang="en-GB" err="1"/>
              <a:t>pääkaupunkiseudun</a:t>
            </a:r>
            <a:r>
              <a:rPr lang="en-GB"/>
              <a:t> </a:t>
            </a:r>
            <a:r>
              <a:rPr lang="en-GB" err="1"/>
              <a:t>asukkaalle</a:t>
            </a:r>
            <a:r>
              <a:rPr lang="en-GB"/>
              <a:t>. </a:t>
            </a:r>
            <a:endParaRPr lang="en-FI"/>
          </a:p>
        </p:txBody>
      </p:sp>
      <p:sp>
        <p:nvSpPr>
          <p:cNvPr id="31" name="Content Placeholder 3">
            <a:extLst>
              <a:ext uri="{FF2B5EF4-FFF2-40B4-BE49-F238E27FC236}">
                <a16:creationId xmlns:a16="http://schemas.microsoft.com/office/drawing/2014/main" id="{91B755BA-8840-3D44-B652-5791B8FD8818}"/>
              </a:ext>
            </a:extLst>
          </p:cNvPr>
          <p:cNvSpPr>
            <a:spLocks noGrp="1"/>
          </p:cNvSpPr>
          <p:nvPr>
            <p:ph sz="half" idx="11" hasCustomPrompt="1"/>
          </p:nvPr>
        </p:nvSpPr>
        <p:spPr>
          <a:xfrm>
            <a:off x="6871625" y="2111132"/>
            <a:ext cx="3913168" cy="649927"/>
          </a:xfrm>
        </p:spPr>
        <p:txBody>
          <a:bodyPr anchor="t">
            <a:noAutofit/>
          </a:bodyPr>
          <a:lstStyle>
            <a:lvl1pPr>
              <a:lnSpc>
                <a:spcPct val="90000"/>
              </a:lnSpc>
              <a:defRPr sz="2400" b="1" i="0">
                <a:solidFill>
                  <a:schemeClr val="tx1"/>
                </a:solidFill>
                <a:latin typeface="Source Sans Pro Semibold" panose="020B0503030403020204" pitchFamily="34" charset="0"/>
                <a:ea typeface="Source Sans Pro Semibold" panose="020B0503030403020204" pitchFamily="34" charset="0"/>
              </a:defRPr>
            </a:lvl1pPr>
            <a:lvl2pPr>
              <a:lnSpc>
                <a:spcPct val="90000"/>
              </a:lnSpc>
              <a:defRPr sz="2400" b="1" i="0">
                <a:solidFill>
                  <a:schemeClr val="tx1"/>
                </a:solidFill>
                <a:latin typeface="Source Sans Pro Semibold" panose="020B0503030403020204" pitchFamily="34" charset="0"/>
                <a:ea typeface="Source Sans Pro Semibold" panose="020B0503030403020204" pitchFamily="34" charset="0"/>
              </a:defRPr>
            </a:lvl2pPr>
            <a:lvl3pPr>
              <a:lnSpc>
                <a:spcPct val="90000"/>
              </a:lnSpc>
              <a:defRPr sz="2400" b="1" i="0">
                <a:solidFill>
                  <a:schemeClr val="tx1"/>
                </a:solidFill>
                <a:latin typeface="Source Sans Pro Semibold" panose="020B0503030403020204" pitchFamily="34" charset="0"/>
                <a:ea typeface="Source Sans Pro Semibold" panose="020B0503030403020204" pitchFamily="34" charset="0"/>
              </a:defRPr>
            </a:lvl3pPr>
            <a:lvl4pPr>
              <a:lnSpc>
                <a:spcPct val="90000"/>
              </a:lnSpc>
              <a:defRPr sz="2400" b="1" i="0">
                <a:solidFill>
                  <a:schemeClr val="tx1"/>
                </a:solidFill>
                <a:latin typeface="Source Sans Pro Semibold" panose="020B0503030403020204" pitchFamily="34" charset="0"/>
                <a:ea typeface="Source Sans Pro Semibold" panose="020B0503030403020204" pitchFamily="34" charset="0"/>
              </a:defRPr>
            </a:lvl4pPr>
            <a:lvl5pPr>
              <a:lnSpc>
                <a:spcPct val="90000"/>
              </a:lnSpc>
              <a:defRPr sz="2400" b="1" i="0">
                <a:solidFill>
                  <a:schemeClr val="tx1"/>
                </a:solidFill>
                <a:latin typeface="Source Sans Pro Semibold" panose="020B0503030403020204" pitchFamily="34" charset="0"/>
                <a:ea typeface="Source Sans Pro Semibold" panose="020B0503030403020204" pitchFamily="34" charset="0"/>
              </a:defRPr>
            </a:lvl5pPr>
          </a:lstStyle>
          <a:p>
            <a:pPr lvl="0"/>
            <a:r>
              <a:rPr lang="en-GB" err="1"/>
              <a:t>Otsikko</a:t>
            </a:r>
            <a:r>
              <a:rPr lang="en-GB"/>
              <a:t> </a:t>
            </a:r>
            <a:r>
              <a:rPr lang="en-GB" err="1"/>
              <a:t>tähän</a:t>
            </a:r>
            <a:endParaRPr lang="en-FI"/>
          </a:p>
        </p:txBody>
      </p:sp>
      <p:sp>
        <p:nvSpPr>
          <p:cNvPr id="37" name="Content Placeholder 3">
            <a:extLst>
              <a:ext uri="{FF2B5EF4-FFF2-40B4-BE49-F238E27FC236}">
                <a16:creationId xmlns:a16="http://schemas.microsoft.com/office/drawing/2014/main" id="{49CC72D3-863D-1499-3D44-F0B199FE876D}"/>
              </a:ext>
            </a:extLst>
          </p:cNvPr>
          <p:cNvSpPr>
            <a:spLocks noGrp="1"/>
          </p:cNvSpPr>
          <p:nvPr>
            <p:ph sz="half" idx="14" hasCustomPrompt="1"/>
          </p:nvPr>
        </p:nvSpPr>
        <p:spPr>
          <a:xfrm>
            <a:off x="6880170" y="2889637"/>
            <a:ext cx="4451554" cy="3368394"/>
          </a:xfrm>
        </p:spPr>
        <p:txBody>
          <a:bodyPr anchor="t">
            <a:noAutofit/>
          </a:bodyPr>
          <a:lstStyle>
            <a:lvl1pPr marL="342900" indent="-342900">
              <a:lnSpc>
                <a:spcPct val="90000"/>
              </a:lnSpc>
              <a:buFont typeface="Arial" panose="020B0604020202020204" pitchFamily="34" charset="0"/>
              <a:buChar char="•"/>
              <a:defRPr sz="2000"/>
            </a:lvl1pPr>
            <a:lvl2pPr marL="800100" indent="-342900">
              <a:lnSpc>
                <a:spcPct val="90000"/>
              </a:lnSpc>
              <a:buFont typeface="Arial" panose="020B0604020202020204" pitchFamily="34" charset="0"/>
              <a:buChar char="•"/>
              <a:defRPr sz="2000"/>
            </a:lvl2pPr>
            <a:lvl3pPr marL="1257300" indent="-342900">
              <a:lnSpc>
                <a:spcPct val="90000"/>
              </a:lnSpc>
              <a:buFont typeface="Arial" panose="020B0604020202020204" pitchFamily="34" charset="0"/>
              <a:buChar char="•"/>
              <a:defRPr sz="2000"/>
            </a:lvl3pPr>
            <a:lvl4pPr marL="1714500" indent="-342900">
              <a:lnSpc>
                <a:spcPct val="90000"/>
              </a:lnSpc>
              <a:buFont typeface="Arial" panose="020B0604020202020204" pitchFamily="34" charset="0"/>
              <a:buChar char="•"/>
              <a:defRPr sz="2000"/>
            </a:lvl4pPr>
            <a:lvl5pPr marL="2171700" indent="-342900">
              <a:lnSpc>
                <a:spcPct val="90000"/>
              </a:lnSpc>
              <a:buFont typeface="Arial" panose="020B0604020202020204" pitchFamily="34" charset="0"/>
              <a:buChar char="•"/>
              <a:defRPr sz="2000"/>
            </a:lvl5pPr>
          </a:lstStyle>
          <a:p>
            <a:pPr lvl="0"/>
            <a:r>
              <a:rPr lang="en-GB"/>
              <a:t>Bullet points</a:t>
            </a:r>
          </a:p>
        </p:txBody>
      </p:sp>
      <p:pic>
        <p:nvPicPr>
          <p:cNvPr id="38" name="Picture 37">
            <a:extLst>
              <a:ext uri="{FF2B5EF4-FFF2-40B4-BE49-F238E27FC236}">
                <a16:creationId xmlns:a16="http://schemas.microsoft.com/office/drawing/2014/main" id="{E1DC6651-6E5E-FD9B-E147-8BFA9037C9A2}"/>
              </a:ext>
            </a:extLst>
          </p:cNvPr>
          <p:cNvPicPr>
            <a:picLocks noChangeAspect="1"/>
          </p:cNvPicPr>
          <p:nvPr userDrawn="1"/>
        </p:nvPicPr>
        <p:blipFill>
          <a:blip r:embed="rId2"/>
          <a:stretch>
            <a:fillRect/>
          </a:stretch>
        </p:blipFill>
        <p:spPr>
          <a:xfrm>
            <a:off x="10665151" y="420739"/>
            <a:ext cx="1077944" cy="585374"/>
          </a:xfrm>
          <a:prstGeom prst="rect">
            <a:avLst/>
          </a:prstGeom>
        </p:spPr>
      </p:pic>
    </p:spTree>
    <p:extLst>
      <p:ext uri="{BB962C8B-B14F-4D97-AF65-F5344CB8AC3E}">
        <p14:creationId xmlns:p14="http://schemas.microsoft.com/office/powerpoint/2010/main" val="3861540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tsikko+Ingressi+teksti(leveä) 1">
    <p:spTree>
      <p:nvGrpSpPr>
        <p:cNvPr id="1" name=""/>
        <p:cNvGrpSpPr/>
        <p:nvPr/>
      </p:nvGrpSpPr>
      <p:grpSpPr>
        <a:xfrm>
          <a:off x="0" y="0"/>
          <a:ext cx="0" cy="0"/>
          <a:chOff x="0" y="0"/>
          <a:chExt cx="0" cy="0"/>
        </a:xfrm>
      </p:grpSpPr>
      <p:sp>
        <p:nvSpPr>
          <p:cNvPr id="6" name="Title 24">
            <a:extLst>
              <a:ext uri="{FF2B5EF4-FFF2-40B4-BE49-F238E27FC236}">
                <a16:creationId xmlns:a16="http://schemas.microsoft.com/office/drawing/2014/main" id="{472ECFA7-47E3-B0FF-915C-6A0E6C4399B6}"/>
              </a:ext>
            </a:extLst>
          </p:cNvPr>
          <p:cNvSpPr>
            <a:spLocks noGrp="1"/>
          </p:cNvSpPr>
          <p:nvPr>
            <p:ph type="title" hasCustomPrompt="1"/>
          </p:nvPr>
        </p:nvSpPr>
        <p:spPr>
          <a:xfrm>
            <a:off x="351184" y="539859"/>
            <a:ext cx="5157787" cy="809668"/>
          </a:xfrm>
        </p:spPr>
        <p:txBody>
          <a:bodyPr>
            <a:noAutofit/>
          </a:bodyPr>
          <a:lstStyle/>
          <a:p>
            <a:r>
              <a:rPr lang="en-GB"/>
              <a:t>HSY </a:t>
            </a:r>
            <a:r>
              <a:rPr lang="en-GB" err="1"/>
              <a:t>otsikko</a:t>
            </a:r>
            <a:r>
              <a:rPr lang="en-GB"/>
              <a:t> </a:t>
            </a:r>
            <a:r>
              <a:rPr lang="en-GB" err="1"/>
              <a:t>tähän</a:t>
            </a:r>
            <a:endParaRPr lang="en-FI"/>
          </a:p>
        </p:txBody>
      </p:sp>
      <p:sp>
        <p:nvSpPr>
          <p:cNvPr id="3" name="Content Placeholder 3">
            <a:extLst>
              <a:ext uri="{FF2B5EF4-FFF2-40B4-BE49-F238E27FC236}">
                <a16:creationId xmlns:a16="http://schemas.microsoft.com/office/drawing/2014/main" id="{37F27510-1C91-807B-DB54-EE4985D6A609}"/>
              </a:ext>
            </a:extLst>
          </p:cNvPr>
          <p:cNvSpPr>
            <a:spLocks noGrp="1"/>
          </p:cNvSpPr>
          <p:nvPr>
            <p:ph sz="half" idx="15" hasCustomPrompt="1"/>
          </p:nvPr>
        </p:nvSpPr>
        <p:spPr>
          <a:xfrm>
            <a:off x="351184" y="1843316"/>
            <a:ext cx="7363029" cy="2040197"/>
          </a:xfrm>
        </p:spPr>
        <p:txBody>
          <a:bodyPr anchor="t">
            <a:noAutofit/>
          </a:bodyPr>
          <a:lstStyle>
            <a:lvl1pPr>
              <a:lnSpc>
                <a:spcPct val="90000"/>
              </a:lnSpc>
              <a:defRPr sz="2400"/>
            </a:lvl1pPr>
            <a:lvl2pPr>
              <a:lnSpc>
                <a:spcPct val="90000"/>
              </a:lnSpc>
              <a:defRPr sz="2400"/>
            </a:lvl2pPr>
            <a:lvl3pPr>
              <a:lnSpc>
                <a:spcPct val="90000"/>
              </a:lnSpc>
              <a:defRPr sz="2400"/>
            </a:lvl3pPr>
            <a:lvl4pPr>
              <a:lnSpc>
                <a:spcPct val="90000"/>
              </a:lnSpc>
              <a:defRPr sz="2400"/>
            </a:lvl4pPr>
            <a:lvl5pPr>
              <a:lnSpc>
                <a:spcPct val="90000"/>
              </a:lnSpc>
              <a:defRPr sz="24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err="1"/>
              <a:t>Ingressi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a:t>
            </a:r>
            <a:endParaRPr lang="en-FI"/>
          </a:p>
        </p:txBody>
      </p:sp>
      <p:sp>
        <p:nvSpPr>
          <p:cNvPr id="23" name="Content Placeholder 3">
            <a:extLst>
              <a:ext uri="{FF2B5EF4-FFF2-40B4-BE49-F238E27FC236}">
                <a16:creationId xmlns:a16="http://schemas.microsoft.com/office/drawing/2014/main" id="{ED83794B-9F6C-BDEF-326C-BE1E6BDBEB8A}"/>
              </a:ext>
            </a:extLst>
          </p:cNvPr>
          <p:cNvSpPr>
            <a:spLocks noGrp="1"/>
          </p:cNvSpPr>
          <p:nvPr>
            <p:ph sz="half" idx="2" hasCustomPrompt="1"/>
          </p:nvPr>
        </p:nvSpPr>
        <p:spPr>
          <a:xfrm>
            <a:off x="351184" y="4089863"/>
            <a:ext cx="11391913" cy="2103120"/>
          </a:xfrm>
        </p:spPr>
        <p:txBody>
          <a:bodyPr anchor="b">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Leipäteksti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 </a:t>
            </a:r>
            <a:r>
              <a:rPr lang="en-GB" err="1"/>
              <a:t>ja</a:t>
            </a:r>
            <a:r>
              <a:rPr lang="en-GB"/>
              <a:t> </a:t>
            </a:r>
            <a:r>
              <a:rPr lang="en-GB" err="1"/>
              <a:t>tuotamme</a:t>
            </a:r>
            <a:r>
              <a:rPr lang="en-GB"/>
              <a:t> </a:t>
            </a:r>
            <a:r>
              <a:rPr lang="en-GB" err="1"/>
              <a:t>jäte</a:t>
            </a:r>
            <a:r>
              <a:rPr lang="en-GB"/>
              <a:t>- </a:t>
            </a:r>
            <a:r>
              <a:rPr lang="en-GB" err="1"/>
              <a:t>ja</a:t>
            </a:r>
            <a:r>
              <a:rPr lang="en-GB"/>
              <a:t> </a:t>
            </a:r>
            <a:r>
              <a:rPr lang="en-GB" err="1"/>
              <a:t>vesihuoltopalveluita</a:t>
            </a:r>
            <a:r>
              <a:rPr lang="en-GB"/>
              <a:t> </a:t>
            </a:r>
            <a:r>
              <a:rPr lang="en-GB" err="1"/>
              <a:t>yli</a:t>
            </a:r>
            <a:r>
              <a:rPr lang="en-GB"/>
              <a:t> </a:t>
            </a:r>
            <a:r>
              <a:rPr lang="en-GB" err="1"/>
              <a:t>miljoonalle</a:t>
            </a:r>
            <a:r>
              <a:rPr lang="en-GB"/>
              <a:t> </a:t>
            </a:r>
            <a:r>
              <a:rPr lang="en-GB" err="1"/>
              <a:t>pääkaupunkiseudun</a:t>
            </a:r>
            <a:r>
              <a:rPr lang="en-GB"/>
              <a:t> </a:t>
            </a:r>
            <a:r>
              <a:rPr lang="en-GB" err="1"/>
              <a:t>asukkaalle</a:t>
            </a:r>
            <a:r>
              <a:rPr lang="en-GB"/>
              <a:t>. </a:t>
            </a:r>
            <a:endParaRPr lang="en-FI"/>
          </a:p>
        </p:txBody>
      </p:sp>
    </p:spTree>
    <p:extLst>
      <p:ext uri="{BB962C8B-B14F-4D97-AF65-F5344CB8AC3E}">
        <p14:creationId xmlns:p14="http://schemas.microsoft.com/office/powerpoint/2010/main" val="1331999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Otsikko+teksti (leveä)">
    <p:spTree>
      <p:nvGrpSpPr>
        <p:cNvPr id="1" name=""/>
        <p:cNvGrpSpPr/>
        <p:nvPr/>
      </p:nvGrpSpPr>
      <p:grpSpPr>
        <a:xfrm>
          <a:off x="0" y="0"/>
          <a:ext cx="0" cy="0"/>
          <a:chOff x="0" y="0"/>
          <a:chExt cx="0" cy="0"/>
        </a:xfrm>
      </p:grpSpPr>
      <p:sp>
        <p:nvSpPr>
          <p:cNvPr id="23" name="Content Placeholder 3">
            <a:extLst>
              <a:ext uri="{FF2B5EF4-FFF2-40B4-BE49-F238E27FC236}">
                <a16:creationId xmlns:a16="http://schemas.microsoft.com/office/drawing/2014/main" id="{ED83794B-9F6C-BDEF-326C-BE1E6BDBEB8A}"/>
              </a:ext>
            </a:extLst>
          </p:cNvPr>
          <p:cNvSpPr>
            <a:spLocks noGrp="1"/>
          </p:cNvSpPr>
          <p:nvPr>
            <p:ph sz="half" idx="2" hasCustomPrompt="1"/>
          </p:nvPr>
        </p:nvSpPr>
        <p:spPr>
          <a:xfrm>
            <a:off x="351184" y="1843316"/>
            <a:ext cx="11391913" cy="4349667"/>
          </a:xfrm>
        </p:spPr>
        <p:txBody>
          <a:bodyPr anchor="b">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Leipäteksti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 </a:t>
            </a:r>
            <a:r>
              <a:rPr lang="en-GB" err="1"/>
              <a:t>ja</a:t>
            </a:r>
            <a:r>
              <a:rPr lang="en-GB"/>
              <a:t> </a:t>
            </a:r>
            <a:r>
              <a:rPr lang="en-GB" err="1"/>
              <a:t>tuotamme</a:t>
            </a:r>
            <a:r>
              <a:rPr lang="en-GB"/>
              <a:t> </a:t>
            </a:r>
            <a:r>
              <a:rPr lang="en-GB" err="1"/>
              <a:t>jäte</a:t>
            </a:r>
            <a:r>
              <a:rPr lang="en-GB"/>
              <a:t>- </a:t>
            </a:r>
            <a:r>
              <a:rPr lang="en-GB" err="1"/>
              <a:t>ja</a:t>
            </a:r>
            <a:r>
              <a:rPr lang="en-GB"/>
              <a:t> </a:t>
            </a:r>
            <a:r>
              <a:rPr lang="en-GB" err="1"/>
              <a:t>vesihuoltopalveluita</a:t>
            </a:r>
            <a:r>
              <a:rPr lang="en-GB"/>
              <a:t> </a:t>
            </a:r>
            <a:r>
              <a:rPr lang="en-GB" err="1"/>
              <a:t>yli</a:t>
            </a:r>
            <a:r>
              <a:rPr lang="en-GB"/>
              <a:t> </a:t>
            </a:r>
            <a:r>
              <a:rPr lang="en-GB" err="1"/>
              <a:t>miljoonalle</a:t>
            </a:r>
            <a:r>
              <a:rPr lang="en-GB"/>
              <a:t> </a:t>
            </a:r>
            <a:r>
              <a:rPr lang="en-GB" err="1"/>
              <a:t>pääkaupunkiseudun</a:t>
            </a:r>
            <a:r>
              <a:rPr lang="en-GB"/>
              <a:t> </a:t>
            </a:r>
            <a:r>
              <a:rPr lang="en-GB" err="1"/>
              <a:t>asukkaalle</a:t>
            </a:r>
            <a:r>
              <a:rPr lang="en-GB"/>
              <a:t>. </a:t>
            </a:r>
            <a:endParaRPr lang="en-FI"/>
          </a:p>
        </p:txBody>
      </p:sp>
      <p:sp>
        <p:nvSpPr>
          <p:cNvPr id="6" name="Title 24">
            <a:extLst>
              <a:ext uri="{FF2B5EF4-FFF2-40B4-BE49-F238E27FC236}">
                <a16:creationId xmlns:a16="http://schemas.microsoft.com/office/drawing/2014/main" id="{472ECFA7-47E3-B0FF-915C-6A0E6C4399B6}"/>
              </a:ext>
            </a:extLst>
          </p:cNvPr>
          <p:cNvSpPr>
            <a:spLocks noGrp="1"/>
          </p:cNvSpPr>
          <p:nvPr>
            <p:ph type="title" hasCustomPrompt="1"/>
          </p:nvPr>
        </p:nvSpPr>
        <p:spPr>
          <a:xfrm>
            <a:off x="351184" y="539859"/>
            <a:ext cx="5157787" cy="809668"/>
          </a:xfrm>
        </p:spPr>
        <p:txBody>
          <a:bodyPr>
            <a:noAutofit/>
          </a:bodyPr>
          <a:lstStyle/>
          <a:p>
            <a:r>
              <a:rPr lang="en-GB"/>
              <a:t>HSY </a:t>
            </a:r>
            <a:r>
              <a:rPr lang="en-GB" err="1"/>
              <a:t>otsikko</a:t>
            </a:r>
            <a:r>
              <a:rPr lang="en-GB"/>
              <a:t> </a:t>
            </a:r>
            <a:r>
              <a:rPr lang="en-GB" err="1"/>
              <a:t>tähän</a:t>
            </a:r>
            <a:endParaRPr lang="en-FI"/>
          </a:p>
        </p:txBody>
      </p:sp>
    </p:spTree>
    <p:extLst>
      <p:ext uri="{BB962C8B-B14F-4D97-AF65-F5344CB8AC3E}">
        <p14:creationId xmlns:p14="http://schemas.microsoft.com/office/powerpoint/2010/main" val="2300059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tsikko+teksti+ 2 x chart">
    <p:spTree>
      <p:nvGrpSpPr>
        <p:cNvPr id="1" name=""/>
        <p:cNvGrpSpPr/>
        <p:nvPr/>
      </p:nvGrpSpPr>
      <p:grpSpPr>
        <a:xfrm>
          <a:off x="0" y="0"/>
          <a:ext cx="0" cy="0"/>
          <a:chOff x="0" y="0"/>
          <a:chExt cx="0" cy="0"/>
        </a:xfrm>
      </p:grpSpPr>
      <p:sp>
        <p:nvSpPr>
          <p:cNvPr id="6" name="Title 24">
            <a:extLst>
              <a:ext uri="{FF2B5EF4-FFF2-40B4-BE49-F238E27FC236}">
                <a16:creationId xmlns:a16="http://schemas.microsoft.com/office/drawing/2014/main" id="{472ECFA7-47E3-B0FF-915C-6A0E6C4399B6}"/>
              </a:ext>
            </a:extLst>
          </p:cNvPr>
          <p:cNvSpPr>
            <a:spLocks noGrp="1"/>
          </p:cNvSpPr>
          <p:nvPr>
            <p:ph type="title" hasCustomPrompt="1"/>
          </p:nvPr>
        </p:nvSpPr>
        <p:spPr>
          <a:xfrm>
            <a:off x="351184" y="539859"/>
            <a:ext cx="5157787" cy="809668"/>
          </a:xfrm>
        </p:spPr>
        <p:txBody>
          <a:bodyPr>
            <a:noAutofit/>
          </a:bodyPr>
          <a:lstStyle/>
          <a:p>
            <a:r>
              <a:rPr lang="en-GB"/>
              <a:t>HSY </a:t>
            </a:r>
            <a:r>
              <a:rPr lang="en-GB" err="1"/>
              <a:t>otsikko</a:t>
            </a:r>
            <a:r>
              <a:rPr lang="en-GB"/>
              <a:t> </a:t>
            </a:r>
            <a:r>
              <a:rPr lang="en-GB" err="1"/>
              <a:t>tähän</a:t>
            </a:r>
            <a:endParaRPr lang="en-FI"/>
          </a:p>
        </p:txBody>
      </p:sp>
      <p:sp>
        <p:nvSpPr>
          <p:cNvPr id="4" name="Content Placeholder 3">
            <a:extLst>
              <a:ext uri="{FF2B5EF4-FFF2-40B4-BE49-F238E27FC236}">
                <a16:creationId xmlns:a16="http://schemas.microsoft.com/office/drawing/2014/main" id="{234DDC0B-0E93-8555-5254-0822F3D1BB3B}"/>
              </a:ext>
            </a:extLst>
          </p:cNvPr>
          <p:cNvSpPr>
            <a:spLocks noGrp="1"/>
          </p:cNvSpPr>
          <p:nvPr>
            <p:ph sz="half" idx="2" hasCustomPrompt="1"/>
          </p:nvPr>
        </p:nvSpPr>
        <p:spPr>
          <a:xfrm>
            <a:off x="351182" y="1843314"/>
            <a:ext cx="9451186" cy="912412"/>
          </a:xfrm>
        </p:spPr>
        <p:txBody>
          <a:bodyPr anchor="t">
            <a:noAutofit/>
          </a:bodyPr>
          <a:lstStyle>
            <a:lvl1pPr>
              <a:lnSpc>
                <a:spcPct val="90000"/>
              </a:lnSpc>
              <a:defRPr sz="2000"/>
            </a:lvl1pPr>
            <a:lvl2pPr>
              <a:lnSpc>
                <a:spcPct val="90000"/>
              </a:lnSpc>
              <a:defRPr sz="2000"/>
            </a:lvl2pPr>
            <a:lvl3pPr>
              <a:lnSpc>
                <a:spcPct val="90000"/>
              </a:lnSpc>
              <a:defRPr sz="2000"/>
            </a:lvl3pPr>
            <a:lvl4pPr>
              <a:lnSpc>
                <a:spcPct val="90000"/>
              </a:lnSpc>
              <a:defRPr sz="2000"/>
            </a:lvl4pPr>
            <a:lvl5pPr>
              <a:lnSpc>
                <a:spcPct val="90000"/>
              </a:lnSpc>
              <a:defRPr sz="20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err="1"/>
              <a:t>Ingressi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a:t>
            </a:r>
            <a:endParaRPr lang="en-FI"/>
          </a:p>
        </p:txBody>
      </p:sp>
      <p:sp>
        <p:nvSpPr>
          <p:cNvPr id="9" name="Chart Placeholder 8">
            <a:extLst>
              <a:ext uri="{FF2B5EF4-FFF2-40B4-BE49-F238E27FC236}">
                <a16:creationId xmlns:a16="http://schemas.microsoft.com/office/drawing/2014/main" id="{4D1042AA-0BC7-5DD2-12A5-A7EA21B2752B}"/>
              </a:ext>
            </a:extLst>
          </p:cNvPr>
          <p:cNvSpPr>
            <a:spLocks noGrp="1"/>
          </p:cNvSpPr>
          <p:nvPr>
            <p:ph type="chart" sz="quarter" idx="10" hasCustomPrompt="1"/>
          </p:nvPr>
        </p:nvSpPr>
        <p:spPr>
          <a:xfrm>
            <a:off x="457200" y="2968668"/>
            <a:ext cx="5303838" cy="3532337"/>
          </a:xfrm>
        </p:spPr>
        <p:txBody>
          <a:bodyPr>
            <a:noAutofit/>
          </a:bodyPr>
          <a:lstStyle>
            <a:lvl1pPr>
              <a:defRPr>
                <a:solidFill>
                  <a:schemeClr val="tx1"/>
                </a:solidFill>
              </a:defRPr>
            </a:lvl1pPr>
          </a:lstStyle>
          <a:p>
            <a:r>
              <a:rPr lang="en-FI"/>
              <a:t>Kaavio tähän</a:t>
            </a:r>
          </a:p>
        </p:txBody>
      </p:sp>
      <p:sp>
        <p:nvSpPr>
          <p:cNvPr id="11" name="Chart Placeholder 8">
            <a:extLst>
              <a:ext uri="{FF2B5EF4-FFF2-40B4-BE49-F238E27FC236}">
                <a16:creationId xmlns:a16="http://schemas.microsoft.com/office/drawing/2014/main" id="{7CF24BC6-1DFF-EBA1-83B9-505BE8CA810F}"/>
              </a:ext>
            </a:extLst>
          </p:cNvPr>
          <p:cNvSpPr>
            <a:spLocks noGrp="1"/>
          </p:cNvSpPr>
          <p:nvPr>
            <p:ph type="chart" sz="quarter" idx="11" hasCustomPrompt="1"/>
          </p:nvPr>
        </p:nvSpPr>
        <p:spPr>
          <a:xfrm>
            <a:off x="6428232" y="2968668"/>
            <a:ext cx="5303838" cy="3532337"/>
          </a:xfrm>
        </p:spPr>
        <p:txBody>
          <a:bodyPr>
            <a:noAutofit/>
          </a:bodyPr>
          <a:lstStyle>
            <a:lvl1pPr>
              <a:defRPr>
                <a:solidFill>
                  <a:schemeClr val="tx1"/>
                </a:solidFill>
              </a:defRPr>
            </a:lvl1pPr>
          </a:lstStyle>
          <a:p>
            <a:r>
              <a:rPr lang="en-FI"/>
              <a:t>Kaavio tähän</a:t>
            </a:r>
          </a:p>
        </p:txBody>
      </p:sp>
    </p:spTree>
    <p:extLst>
      <p:ext uri="{BB962C8B-B14F-4D97-AF65-F5344CB8AC3E}">
        <p14:creationId xmlns:p14="http://schemas.microsoft.com/office/powerpoint/2010/main" val="1134257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sikko+chart">
    <p:spTree>
      <p:nvGrpSpPr>
        <p:cNvPr id="1" name=""/>
        <p:cNvGrpSpPr/>
        <p:nvPr/>
      </p:nvGrpSpPr>
      <p:grpSpPr>
        <a:xfrm>
          <a:off x="0" y="0"/>
          <a:ext cx="0" cy="0"/>
          <a:chOff x="0" y="0"/>
          <a:chExt cx="0" cy="0"/>
        </a:xfrm>
      </p:grpSpPr>
      <p:sp>
        <p:nvSpPr>
          <p:cNvPr id="6" name="Title 24">
            <a:extLst>
              <a:ext uri="{FF2B5EF4-FFF2-40B4-BE49-F238E27FC236}">
                <a16:creationId xmlns:a16="http://schemas.microsoft.com/office/drawing/2014/main" id="{472ECFA7-47E3-B0FF-915C-6A0E6C4399B6}"/>
              </a:ext>
            </a:extLst>
          </p:cNvPr>
          <p:cNvSpPr>
            <a:spLocks noGrp="1"/>
          </p:cNvSpPr>
          <p:nvPr>
            <p:ph type="title" hasCustomPrompt="1"/>
          </p:nvPr>
        </p:nvSpPr>
        <p:spPr>
          <a:xfrm>
            <a:off x="351184" y="539859"/>
            <a:ext cx="5157787" cy="809668"/>
          </a:xfrm>
        </p:spPr>
        <p:txBody>
          <a:bodyPr>
            <a:noAutofit/>
          </a:bodyPr>
          <a:lstStyle/>
          <a:p>
            <a:r>
              <a:rPr lang="en-GB"/>
              <a:t>HSY </a:t>
            </a:r>
            <a:r>
              <a:rPr lang="en-GB" err="1"/>
              <a:t>otsikko</a:t>
            </a:r>
            <a:r>
              <a:rPr lang="en-GB"/>
              <a:t> </a:t>
            </a:r>
            <a:r>
              <a:rPr lang="en-GB" err="1"/>
              <a:t>tähän</a:t>
            </a:r>
            <a:endParaRPr lang="en-FI"/>
          </a:p>
        </p:txBody>
      </p:sp>
      <p:sp>
        <p:nvSpPr>
          <p:cNvPr id="9" name="Chart Placeholder 8">
            <a:extLst>
              <a:ext uri="{FF2B5EF4-FFF2-40B4-BE49-F238E27FC236}">
                <a16:creationId xmlns:a16="http://schemas.microsoft.com/office/drawing/2014/main" id="{4D1042AA-0BC7-5DD2-12A5-A7EA21B2752B}"/>
              </a:ext>
            </a:extLst>
          </p:cNvPr>
          <p:cNvSpPr>
            <a:spLocks noGrp="1"/>
          </p:cNvSpPr>
          <p:nvPr>
            <p:ph type="chart" sz="quarter" idx="10" hasCustomPrompt="1"/>
          </p:nvPr>
        </p:nvSpPr>
        <p:spPr>
          <a:xfrm>
            <a:off x="457201" y="1882588"/>
            <a:ext cx="11285895" cy="4618415"/>
          </a:xfrm>
        </p:spPr>
        <p:txBody>
          <a:bodyPr/>
          <a:lstStyle/>
          <a:p>
            <a:r>
              <a:rPr lang="en-FI"/>
              <a:t>Kaavio tähän</a:t>
            </a:r>
          </a:p>
        </p:txBody>
      </p:sp>
    </p:spTree>
    <p:extLst>
      <p:ext uri="{BB962C8B-B14F-4D97-AF65-F5344CB8AC3E}">
        <p14:creationId xmlns:p14="http://schemas.microsoft.com/office/powerpoint/2010/main" val="3704189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tsikko+teksti+chart">
    <p:spTree>
      <p:nvGrpSpPr>
        <p:cNvPr id="1" name=""/>
        <p:cNvGrpSpPr/>
        <p:nvPr/>
      </p:nvGrpSpPr>
      <p:grpSpPr>
        <a:xfrm>
          <a:off x="0" y="0"/>
          <a:ext cx="0" cy="0"/>
          <a:chOff x="0" y="0"/>
          <a:chExt cx="0" cy="0"/>
        </a:xfrm>
      </p:grpSpPr>
      <p:sp>
        <p:nvSpPr>
          <p:cNvPr id="6" name="Title 24">
            <a:extLst>
              <a:ext uri="{FF2B5EF4-FFF2-40B4-BE49-F238E27FC236}">
                <a16:creationId xmlns:a16="http://schemas.microsoft.com/office/drawing/2014/main" id="{472ECFA7-47E3-B0FF-915C-6A0E6C4399B6}"/>
              </a:ext>
            </a:extLst>
          </p:cNvPr>
          <p:cNvSpPr>
            <a:spLocks noGrp="1"/>
          </p:cNvSpPr>
          <p:nvPr>
            <p:ph type="title" hasCustomPrompt="1"/>
          </p:nvPr>
        </p:nvSpPr>
        <p:spPr>
          <a:xfrm>
            <a:off x="351184" y="539859"/>
            <a:ext cx="5157787" cy="809668"/>
          </a:xfrm>
        </p:spPr>
        <p:txBody>
          <a:bodyPr>
            <a:noAutofit/>
          </a:bodyPr>
          <a:lstStyle/>
          <a:p>
            <a:r>
              <a:rPr lang="en-GB"/>
              <a:t>HSY </a:t>
            </a:r>
            <a:r>
              <a:rPr lang="en-GB" err="1"/>
              <a:t>otsikko</a:t>
            </a:r>
            <a:r>
              <a:rPr lang="en-GB"/>
              <a:t> </a:t>
            </a:r>
            <a:r>
              <a:rPr lang="en-GB" err="1"/>
              <a:t>tähän</a:t>
            </a:r>
            <a:endParaRPr lang="en-FI"/>
          </a:p>
        </p:txBody>
      </p:sp>
      <p:sp>
        <p:nvSpPr>
          <p:cNvPr id="4" name="Content Placeholder 3">
            <a:extLst>
              <a:ext uri="{FF2B5EF4-FFF2-40B4-BE49-F238E27FC236}">
                <a16:creationId xmlns:a16="http://schemas.microsoft.com/office/drawing/2014/main" id="{234DDC0B-0E93-8555-5254-0822F3D1BB3B}"/>
              </a:ext>
            </a:extLst>
          </p:cNvPr>
          <p:cNvSpPr>
            <a:spLocks noGrp="1"/>
          </p:cNvSpPr>
          <p:nvPr>
            <p:ph sz="half" idx="2" hasCustomPrompt="1"/>
          </p:nvPr>
        </p:nvSpPr>
        <p:spPr>
          <a:xfrm>
            <a:off x="351182" y="1843314"/>
            <a:ext cx="9451186" cy="910644"/>
          </a:xfrm>
        </p:spPr>
        <p:txBody>
          <a:bodyPr anchor="t">
            <a:noAutofit/>
          </a:bodyPr>
          <a:lstStyle>
            <a:lvl1pPr>
              <a:lnSpc>
                <a:spcPct val="90000"/>
              </a:lnSpc>
              <a:defRPr sz="2000"/>
            </a:lvl1pPr>
            <a:lvl2pPr>
              <a:lnSpc>
                <a:spcPct val="90000"/>
              </a:lnSpc>
              <a:defRPr sz="2000"/>
            </a:lvl2pPr>
            <a:lvl3pPr>
              <a:lnSpc>
                <a:spcPct val="90000"/>
              </a:lnSpc>
              <a:defRPr sz="2000"/>
            </a:lvl3pPr>
            <a:lvl4pPr>
              <a:lnSpc>
                <a:spcPct val="90000"/>
              </a:lnSpc>
              <a:defRPr sz="2000"/>
            </a:lvl4pPr>
            <a:lvl5pPr>
              <a:lnSpc>
                <a:spcPct val="90000"/>
              </a:lnSpc>
              <a:defRPr sz="20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err="1"/>
              <a:t>Ingressi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a:t>
            </a:r>
            <a:endParaRPr lang="en-FI"/>
          </a:p>
        </p:txBody>
      </p:sp>
      <p:sp>
        <p:nvSpPr>
          <p:cNvPr id="9" name="Chart Placeholder 8">
            <a:extLst>
              <a:ext uri="{FF2B5EF4-FFF2-40B4-BE49-F238E27FC236}">
                <a16:creationId xmlns:a16="http://schemas.microsoft.com/office/drawing/2014/main" id="{4D1042AA-0BC7-5DD2-12A5-A7EA21B2752B}"/>
              </a:ext>
            </a:extLst>
          </p:cNvPr>
          <p:cNvSpPr>
            <a:spLocks noGrp="1"/>
          </p:cNvSpPr>
          <p:nvPr>
            <p:ph type="chart" sz="quarter" idx="10" hasCustomPrompt="1"/>
          </p:nvPr>
        </p:nvSpPr>
        <p:spPr>
          <a:xfrm>
            <a:off x="457201" y="2990628"/>
            <a:ext cx="11285895" cy="3510377"/>
          </a:xfrm>
        </p:spPr>
        <p:txBody>
          <a:bodyPr/>
          <a:lstStyle/>
          <a:p>
            <a:r>
              <a:rPr lang="en-FI"/>
              <a:t>Kaavio</a:t>
            </a:r>
          </a:p>
        </p:txBody>
      </p:sp>
    </p:spTree>
    <p:extLst>
      <p:ext uri="{BB962C8B-B14F-4D97-AF65-F5344CB8AC3E}">
        <p14:creationId xmlns:p14="http://schemas.microsoft.com/office/powerpoint/2010/main" val="4239973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tsikko+Ingressi+teksti+chart">
    <p:spTree>
      <p:nvGrpSpPr>
        <p:cNvPr id="1" name=""/>
        <p:cNvGrpSpPr/>
        <p:nvPr/>
      </p:nvGrpSpPr>
      <p:grpSpPr>
        <a:xfrm>
          <a:off x="0" y="0"/>
          <a:ext cx="0" cy="0"/>
          <a:chOff x="0" y="0"/>
          <a:chExt cx="0" cy="0"/>
        </a:xfrm>
      </p:grpSpPr>
      <p:sp>
        <p:nvSpPr>
          <p:cNvPr id="6" name="Title 24">
            <a:extLst>
              <a:ext uri="{FF2B5EF4-FFF2-40B4-BE49-F238E27FC236}">
                <a16:creationId xmlns:a16="http://schemas.microsoft.com/office/drawing/2014/main" id="{472ECFA7-47E3-B0FF-915C-6A0E6C4399B6}"/>
              </a:ext>
            </a:extLst>
          </p:cNvPr>
          <p:cNvSpPr>
            <a:spLocks noGrp="1"/>
          </p:cNvSpPr>
          <p:nvPr>
            <p:ph type="title" hasCustomPrompt="1"/>
          </p:nvPr>
        </p:nvSpPr>
        <p:spPr>
          <a:xfrm>
            <a:off x="351184" y="539859"/>
            <a:ext cx="5157787" cy="809668"/>
          </a:xfrm>
        </p:spPr>
        <p:txBody>
          <a:bodyPr>
            <a:noAutofit/>
          </a:bodyPr>
          <a:lstStyle/>
          <a:p>
            <a:r>
              <a:rPr lang="en-GB"/>
              <a:t>HSY </a:t>
            </a:r>
            <a:r>
              <a:rPr lang="en-GB" err="1"/>
              <a:t>otsikko</a:t>
            </a:r>
            <a:r>
              <a:rPr lang="en-GB"/>
              <a:t> </a:t>
            </a:r>
            <a:r>
              <a:rPr lang="en-GB" err="1"/>
              <a:t>tähän</a:t>
            </a:r>
            <a:endParaRPr lang="en-FI"/>
          </a:p>
        </p:txBody>
      </p:sp>
      <p:sp>
        <p:nvSpPr>
          <p:cNvPr id="3" name="Content Placeholder 3">
            <a:extLst>
              <a:ext uri="{FF2B5EF4-FFF2-40B4-BE49-F238E27FC236}">
                <a16:creationId xmlns:a16="http://schemas.microsoft.com/office/drawing/2014/main" id="{37F27510-1C91-807B-DB54-EE4985D6A609}"/>
              </a:ext>
            </a:extLst>
          </p:cNvPr>
          <p:cNvSpPr>
            <a:spLocks noGrp="1"/>
          </p:cNvSpPr>
          <p:nvPr>
            <p:ph sz="half" idx="15" hasCustomPrompt="1"/>
          </p:nvPr>
        </p:nvSpPr>
        <p:spPr>
          <a:xfrm>
            <a:off x="351184" y="1843314"/>
            <a:ext cx="5157787" cy="2165002"/>
          </a:xfrm>
        </p:spPr>
        <p:txBody>
          <a:bodyPr anchor="t">
            <a:noAutofit/>
          </a:bodyPr>
          <a:lstStyle>
            <a:lvl1pPr>
              <a:lnSpc>
                <a:spcPct val="90000"/>
              </a:lnSpc>
              <a:defRPr sz="2400"/>
            </a:lvl1pPr>
            <a:lvl2pPr>
              <a:lnSpc>
                <a:spcPct val="90000"/>
              </a:lnSpc>
              <a:defRPr sz="2400"/>
            </a:lvl2pPr>
            <a:lvl3pPr>
              <a:lnSpc>
                <a:spcPct val="90000"/>
              </a:lnSpc>
              <a:defRPr sz="2400"/>
            </a:lvl3pPr>
            <a:lvl4pPr>
              <a:lnSpc>
                <a:spcPct val="90000"/>
              </a:lnSpc>
              <a:defRPr sz="2400"/>
            </a:lvl4pPr>
            <a:lvl5pPr>
              <a:lnSpc>
                <a:spcPct val="90000"/>
              </a:lnSpc>
              <a:defRPr sz="24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err="1"/>
              <a:t>Ingressi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a:t>
            </a:r>
            <a:endParaRPr lang="en-FI"/>
          </a:p>
        </p:txBody>
      </p:sp>
      <p:sp>
        <p:nvSpPr>
          <p:cNvPr id="23" name="Content Placeholder 3">
            <a:extLst>
              <a:ext uri="{FF2B5EF4-FFF2-40B4-BE49-F238E27FC236}">
                <a16:creationId xmlns:a16="http://schemas.microsoft.com/office/drawing/2014/main" id="{ED83794B-9F6C-BDEF-326C-BE1E6BDBEB8A}"/>
              </a:ext>
            </a:extLst>
          </p:cNvPr>
          <p:cNvSpPr>
            <a:spLocks noGrp="1"/>
          </p:cNvSpPr>
          <p:nvPr>
            <p:ph sz="half" idx="2" hasCustomPrompt="1"/>
          </p:nvPr>
        </p:nvSpPr>
        <p:spPr>
          <a:xfrm>
            <a:off x="351184" y="4093029"/>
            <a:ext cx="5157787" cy="2165002"/>
          </a:xfrm>
        </p:spPr>
        <p:txBody>
          <a:bodyPr anchor="b">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Leipäteksti</a:t>
            </a:r>
            <a:r>
              <a:rPr lang="en-GB"/>
              <a:t> -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 </a:t>
            </a:r>
            <a:r>
              <a:rPr lang="en-GB" err="1"/>
              <a:t>ja</a:t>
            </a:r>
            <a:r>
              <a:rPr lang="en-GB"/>
              <a:t> </a:t>
            </a:r>
            <a:r>
              <a:rPr lang="en-GB" err="1"/>
              <a:t>tuotamme</a:t>
            </a:r>
            <a:r>
              <a:rPr lang="en-GB"/>
              <a:t> </a:t>
            </a:r>
            <a:r>
              <a:rPr lang="en-GB" err="1"/>
              <a:t>jäte</a:t>
            </a:r>
            <a:r>
              <a:rPr lang="en-GB"/>
              <a:t>- </a:t>
            </a:r>
            <a:r>
              <a:rPr lang="en-GB" err="1"/>
              <a:t>ja</a:t>
            </a:r>
            <a:r>
              <a:rPr lang="en-GB"/>
              <a:t> </a:t>
            </a:r>
            <a:r>
              <a:rPr lang="en-GB" err="1"/>
              <a:t>vesihuoltopalveluita</a:t>
            </a:r>
            <a:r>
              <a:rPr lang="en-GB"/>
              <a:t> </a:t>
            </a:r>
            <a:r>
              <a:rPr lang="en-GB" err="1"/>
              <a:t>yli</a:t>
            </a:r>
            <a:r>
              <a:rPr lang="en-GB"/>
              <a:t> </a:t>
            </a:r>
            <a:r>
              <a:rPr lang="en-GB" err="1"/>
              <a:t>miljoonalle</a:t>
            </a:r>
            <a:r>
              <a:rPr lang="en-GB"/>
              <a:t> </a:t>
            </a:r>
            <a:r>
              <a:rPr lang="en-GB" err="1"/>
              <a:t>pääkaupunkiseudun</a:t>
            </a:r>
            <a:r>
              <a:rPr lang="en-GB"/>
              <a:t> </a:t>
            </a:r>
            <a:r>
              <a:rPr lang="en-GB" err="1"/>
              <a:t>asukkaalle</a:t>
            </a:r>
            <a:r>
              <a:rPr lang="en-GB"/>
              <a:t>.</a:t>
            </a:r>
            <a:endParaRPr lang="en-FI"/>
          </a:p>
        </p:txBody>
      </p:sp>
      <p:sp>
        <p:nvSpPr>
          <p:cNvPr id="5" name="Chart Placeholder 4">
            <a:extLst>
              <a:ext uri="{FF2B5EF4-FFF2-40B4-BE49-F238E27FC236}">
                <a16:creationId xmlns:a16="http://schemas.microsoft.com/office/drawing/2014/main" id="{84AB4286-38A0-5A32-DD4C-81EFDF5CA60C}"/>
              </a:ext>
            </a:extLst>
          </p:cNvPr>
          <p:cNvSpPr>
            <a:spLocks noGrp="1"/>
          </p:cNvSpPr>
          <p:nvPr>
            <p:ph type="chart" sz="quarter" idx="16" hasCustomPrompt="1"/>
          </p:nvPr>
        </p:nvSpPr>
        <p:spPr>
          <a:xfrm>
            <a:off x="6096000" y="2189952"/>
            <a:ext cx="5744818" cy="4247311"/>
          </a:xfrm>
        </p:spPr>
        <p:txBody>
          <a:bodyPr/>
          <a:lstStyle/>
          <a:p>
            <a:r>
              <a:rPr lang="en-FI"/>
              <a:t>Kaavio</a:t>
            </a:r>
          </a:p>
        </p:txBody>
      </p:sp>
    </p:spTree>
    <p:extLst>
      <p:ext uri="{BB962C8B-B14F-4D97-AF65-F5344CB8AC3E}">
        <p14:creationId xmlns:p14="http://schemas.microsoft.com/office/powerpoint/2010/main" val="856033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uva+ 2 otsikkoa 2 tekstiä">
    <p:spTree>
      <p:nvGrpSpPr>
        <p:cNvPr id="1" name=""/>
        <p:cNvGrpSpPr/>
        <p:nvPr/>
      </p:nvGrpSpPr>
      <p:grpSpPr>
        <a:xfrm>
          <a:off x="0" y="0"/>
          <a:ext cx="0" cy="0"/>
          <a:chOff x="0" y="0"/>
          <a:chExt cx="0" cy="0"/>
        </a:xfrm>
      </p:grpSpPr>
      <p:sp>
        <p:nvSpPr>
          <p:cNvPr id="11" name="Picture Placeholder 15">
            <a:extLst>
              <a:ext uri="{FF2B5EF4-FFF2-40B4-BE49-F238E27FC236}">
                <a16:creationId xmlns:a16="http://schemas.microsoft.com/office/drawing/2014/main" id="{182DAB57-8092-AE79-8B73-4ACAB8846C53}"/>
              </a:ext>
            </a:extLst>
          </p:cNvPr>
          <p:cNvSpPr>
            <a:spLocks noGrp="1"/>
          </p:cNvSpPr>
          <p:nvPr>
            <p:ph type="pic" sz="quarter" idx="14" hasCustomPrompt="1"/>
          </p:nvPr>
        </p:nvSpPr>
        <p:spPr>
          <a:xfrm>
            <a:off x="0" y="0"/>
            <a:ext cx="6096000" cy="6858000"/>
          </a:xfrm>
          <a:ln>
            <a:noFill/>
          </a:ln>
        </p:spPr>
        <p:txBody>
          <a:bodyPr/>
          <a:lstStyle/>
          <a:p>
            <a:r>
              <a:rPr lang="en-FI"/>
              <a:t>Kuva tähän</a:t>
            </a:r>
          </a:p>
        </p:txBody>
      </p:sp>
      <p:sp>
        <p:nvSpPr>
          <p:cNvPr id="17" name="Content Placeholder 3">
            <a:extLst>
              <a:ext uri="{FF2B5EF4-FFF2-40B4-BE49-F238E27FC236}">
                <a16:creationId xmlns:a16="http://schemas.microsoft.com/office/drawing/2014/main" id="{C18465A5-159D-3858-DEEA-C4D081D20296}"/>
              </a:ext>
            </a:extLst>
          </p:cNvPr>
          <p:cNvSpPr>
            <a:spLocks noGrp="1"/>
          </p:cNvSpPr>
          <p:nvPr>
            <p:ph sz="half" idx="17" hasCustomPrompt="1"/>
          </p:nvPr>
        </p:nvSpPr>
        <p:spPr>
          <a:xfrm>
            <a:off x="6965628" y="1667590"/>
            <a:ext cx="4152453" cy="391948"/>
          </a:xfrm>
        </p:spPr>
        <p:txBody>
          <a:bodyPr anchor="t">
            <a:noAutofit/>
          </a:bodyPr>
          <a:lstStyle>
            <a:lvl1pPr marL="0" indent="0">
              <a:lnSpc>
                <a:spcPct val="90000"/>
              </a:lnSpc>
              <a:buFont typeface="Arial" panose="020B0604020202020204" pitchFamily="34" charset="0"/>
              <a:buNone/>
              <a:defRPr sz="2400"/>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err="1"/>
              <a:t>Otsikko</a:t>
            </a:r>
            <a:endParaRPr lang="en-FI"/>
          </a:p>
        </p:txBody>
      </p:sp>
      <p:sp>
        <p:nvSpPr>
          <p:cNvPr id="20" name="Content Placeholder 3">
            <a:extLst>
              <a:ext uri="{FF2B5EF4-FFF2-40B4-BE49-F238E27FC236}">
                <a16:creationId xmlns:a16="http://schemas.microsoft.com/office/drawing/2014/main" id="{D3B9557B-7122-ED20-45C9-399E170F4008}"/>
              </a:ext>
            </a:extLst>
          </p:cNvPr>
          <p:cNvSpPr>
            <a:spLocks noGrp="1"/>
          </p:cNvSpPr>
          <p:nvPr>
            <p:ph sz="half" idx="19" hasCustomPrompt="1"/>
          </p:nvPr>
        </p:nvSpPr>
        <p:spPr>
          <a:xfrm>
            <a:off x="6965628" y="2221907"/>
            <a:ext cx="4152452" cy="1589518"/>
          </a:xfrm>
        </p:spPr>
        <p:txBody>
          <a:bodyPr anchor="t">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Leipäteksti</a:t>
            </a:r>
            <a:r>
              <a:rPr lang="en-GB"/>
              <a:t> -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 </a:t>
            </a:r>
            <a:r>
              <a:rPr lang="en-GB" err="1"/>
              <a:t>ja</a:t>
            </a:r>
            <a:r>
              <a:rPr lang="en-GB"/>
              <a:t> </a:t>
            </a:r>
            <a:r>
              <a:rPr lang="en-GB" err="1"/>
              <a:t>tuotamme</a:t>
            </a:r>
            <a:r>
              <a:rPr lang="en-GB"/>
              <a:t> </a:t>
            </a:r>
            <a:r>
              <a:rPr lang="en-GB" err="1"/>
              <a:t>jäte</a:t>
            </a:r>
            <a:r>
              <a:rPr lang="en-GB"/>
              <a:t>- </a:t>
            </a:r>
            <a:r>
              <a:rPr lang="en-GB" err="1"/>
              <a:t>ja</a:t>
            </a:r>
            <a:r>
              <a:rPr lang="en-GB"/>
              <a:t> </a:t>
            </a:r>
            <a:r>
              <a:rPr lang="en-GB" err="1"/>
              <a:t>vesihuoltopalveluita</a:t>
            </a:r>
            <a:r>
              <a:rPr lang="en-GB"/>
              <a:t> </a:t>
            </a:r>
            <a:r>
              <a:rPr lang="en-GB" err="1"/>
              <a:t>yli</a:t>
            </a:r>
            <a:r>
              <a:rPr lang="en-GB"/>
              <a:t> </a:t>
            </a:r>
            <a:r>
              <a:rPr lang="en-GB" err="1"/>
              <a:t>miljoonalle</a:t>
            </a:r>
            <a:r>
              <a:rPr lang="en-GB"/>
              <a:t> </a:t>
            </a:r>
            <a:r>
              <a:rPr lang="en-GB" err="1"/>
              <a:t>pääkaupunkiseudun</a:t>
            </a:r>
            <a:r>
              <a:rPr lang="en-GB"/>
              <a:t> </a:t>
            </a:r>
            <a:r>
              <a:rPr lang="en-GB" err="1"/>
              <a:t>asukkaalle</a:t>
            </a:r>
            <a:r>
              <a:rPr lang="en-GB"/>
              <a:t>.</a:t>
            </a:r>
            <a:endParaRPr lang="en-FI"/>
          </a:p>
        </p:txBody>
      </p:sp>
      <p:sp>
        <p:nvSpPr>
          <p:cNvPr id="8" name="Content Placeholder 3">
            <a:extLst>
              <a:ext uri="{FF2B5EF4-FFF2-40B4-BE49-F238E27FC236}">
                <a16:creationId xmlns:a16="http://schemas.microsoft.com/office/drawing/2014/main" id="{E733D959-6DA2-3B9C-EC40-38AF014BB9C8}"/>
              </a:ext>
            </a:extLst>
          </p:cNvPr>
          <p:cNvSpPr>
            <a:spLocks noGrp="1"/>
          </p:cNvSpPr>
          <p:nvPr>
            <p:ph sz="half" idx="20" hasCustomPrompt="1"/>
          </p:nvPr>
        </p:nvSpPr>
        <p:spPr>
          <a:xfrm>
            <a:off x="6965628" y="4017683"/>
            <a:ext cx="4152453" cy="391948"/>
          </a:xfrm>
        </p:spPr>
        <p:txBody>
          <a:bodyPr anchor="t">
            <a:noAutofit/>
          </a:bodyPr>
          <a:lstStyle>
            <a:lvl1pPr marL="0" indent="0">
              <a:lnSpc>
                <a:spcPct val="90000"/>
              </a:lnSpc>
              <a:buFont typeface="Arial" panose="020B0604020202020204" pitchFamily="34" charset="0"/>
              <a:buNone/>
              <a:defRPr sz="2400"/>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err="1"/>
              <a:t>Otsikko</a:t>
            </a:r>
            <a:endParaRPr lang="en-FI"/>
          </a:p>
        </p:txBody>
      </p:sp>
      <p:sp>
        <p:nvSpPr>
          <p:cNvPr id="10" name="Content Placeholder 3">
            <a:extLst>
              <a:ext uri="{FF2B5EF4-FFF2-40B4-BE49-F238E27FC236}">
                <a16:creationId xmlns:a16="http://schemas.microsoft.com/office/drawing/2014/main" id="{BC1E7895-1FAD-234A-B311-168860E88E6B}"/>
              </a:ext>
            </a:extLst>
          </p:cNvPr>
          <p:cNvSpPr>
            <a:spLocks noGrp="1"/>
          </p:cNvSpPr>
          <p:nvPr>
            <p:ph sz="half" idx="21" hasCustomPrompt="1"/>
          </p:nvPr>
        </p:nvSpPr>
        <p:spPr>
          <a:xfrm>
            <a:off x="6965628" y="4572000"/>
            <a:ext cx="4152452" cy="1589518"/>
          </a:xfrm>
        </p:spPr>
        <p:txBody>
          <a:bodyPr anchor="t">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Leipäteksti</a:t>
            </a:r>
            <a:r>
              <a:rPr lang="en-GB"/>
              <a:t> -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 </a:t>
            </a:r>
            <a:r>
              <a:rPr lang="en-GB" err="1"/>
              <a:t>ja</a:t>
            </a:r>
            <a:r>
              <a:rPr lang="en-GB"/>
              <a:t> </a:t>
            </a:r>
            <a:r>
              <a:rPr lang="en-GB" err="1"/>
              <a:t>tuotamme</a:t>
            </a:r>
            <a:r>
              <a:rPr lang="en-GB"/>
              <a:t> </a:t>
            </a:r>
            <a:r>
              <a:rPr lang="en-GB" err="1"/>
              <a:t>jäte</a:t>
            </a:r>
            <a:r>
              <a:rPr lang="en-GB"/>
              <a:t>- </a:t>
            </a:r>
            <a:r>
              <a:rPr lang="en-GB" err="1"/>
              <a:t>ja</a:t>
            </a:r>
            <a:r>
              <a:rPr lang="en-GB"/>
              <a:t> </a:t>
            </a:r>
            <a:r>
              <a:rPr lang="en-GB" err="1"/>
              <a:t>vesihuoltopalveluita</a:t>
            </a:r>
            <a:r>
              <a:rPr lang="en-GB"/>
              <a:t> </a:t>
            </a:r>
            <a:r>
              <a:rPr lang="en-GB" err="1"/>
              <a:t>yli</a:t>
            </a:r>
            <a:r>
              <a:rPr lang="en-GB"/>
              <a:t> </a:t>
            </a:r>
            <a:r>
              <a:rPr lang="en-GB" err="1"/>
              <a:t>miljoonalle</a:t>
            </a:r>
            <a:r>
              <a:rPr lang="en-GB"/>
              <a:t> </a:t>
            </a:r>
            <a:r>
              <a:rPr lang="en-GB" err="1"/>
              <a:t>pääkaupunkiseudun</a:t>
            </a:r>
            <a:r>
              <a:rPr lang="en-GB"/>
              <a:t> </a:t>
            </a:r>
            <a:r>
              <a:rPr lang="en-GB" err="1"/>
              <a:t>asukkaalle</a:t>
            </a:r>
            <a:r>
              <a:rPr lang="en-GB"/>
              <a:t>.</a:t>
            </a:r>
            <a:endParaRPr lang="en-FI"/>
          </a:p>
        </p:txBody>
      </p:sp>
      <p:pic>
        <p:nvPicPr>
          <p:cNvPr id="16" name="Picture 15">
            <a:extLst>
              <a:ext uri="{FF2B5EF4-FFF2-40B4-BE49-F238E27FC236}">
                <a16:creationId xmlns:a16="http://schemas.microsoft.com/office/drawing/2014/main" id="{F09766C2-5B51-0750-08A0-A313028526E9}"/>
              </a:ext>
            </a:extLst>
          </p:cNvPr>
          <p:cNvPicPr>
            <a:picLocks noChangeAspect="1"/>
          </p:cNvPicPr>
          <p:nvPr userDrawn="1"/>
        </p:nvPicPr>
        <p:blipFill>
          <a:blip r:embed="rId2"/>
          <a:stretch>
            <a:fillRect/>
          </a:stretch>
        </p:blipFill>
        <p:spPr>
          <a:xfrm>
            <a:off x="10665151" y="420739"/>
            <a:ext cx="1077944" cy="585374"/>
          </a:xfrm>
          <a:prstGeom prst="rect">
            <a:avLst/>
          </a:prstGeom>
        </p:spPr>
      </p:pic>
    </p:spTree>
    <p:extLst>
      <p:ext uri="{BB962C8B-B14F-4D97-AF65-F5344CB8AC3E}">
        <p14:creationId xmlns:p14="http://schemas.microsoft.com/office/powerpoint/2010/main" val="1963991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tsikko+chart+teksti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660B132-0A09-3B14-F2CB-01E7FB61F248}"/>
              </a:ext>
            </a:extLst>
          </p:cNvPr>
          <p:cNvSpPr/>
          <p:nvPr userDrawn="1"/>
        </p:nvSpPr>
        <p:spPr>
          <a:xfrm>
            <a:off x="6199188" y="0"/>
            <a:ext cx="5992812" cy="6858000"/>
          </a:xfrm>
          <a:prstGeom prst="rect">
            <a:avLst/>
          </a:prstGeom>
          <a:solidFill>
            <a:srgbClr val="D4F2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7" name="Content Placeholder 3">
            <a:extLst>
              <a:ext uri="{FF2B5EF4-FFF2-40B4-BE49-F238E27FC236}">
                <a16:creationId xmlns:a16="http://schemas.microsoft.com/office/drawing/2014/main" id="{C18465A5-159D-3858-DEEA-C4D081D20296}"/>
              </a:ext>
            </a:extLst>
          </p:cNvPr>
          <p:cNvSpPr>
            <a:spLocks noGrp="1"/>
          </p:cNvSpPr>
          <p:nvPr>
            <p:ph sz="half" idx="17" hasCustomPrompt="1"/>
          </p:nvPr>
        </p:nvSpPr>
        <p:spPr>
          <a:xfrm>
            <a:off x="6779511" y="810139"/>
            <a:ext cx="4152453" cy="391948"/>
          </a:xfrm>
        </p:spPr>
        <p:txBody>
          <a:bodyPr anchor="t">
            <a:noAutofit/>
          </a:bodyPr>
          <a:lstStyle>
            <a:lvl1pPr marL="0" indent="0">
              <a:lnSpc>
                <a:spcPct val="90000"/>
              </a:lnSpc>
              <a:buFont typeface="Arial" panose="020B0604020202020204" pitchFamily="34" charset="0"/>
              <a:buNone/>
              <a:defRPr sz="2400"/>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err="1"/>
              <a:t>Otsikko</a:t>
            </a:r>
            <a:endParaRPr lang="en-FI"/>
          </a:p>
        </p:txBody>
      </p:sp>
      <p:sp>
        <p:nvSpPr>
          <p:cNvPr id="20" name="Content Placeholder 3">
            <a:extLst>
              <a:ext uri="{FF2B5EF4-FFF2-40B4-BE49-F238E27FC236}">
                <a16:creationId xmlns:a16="http://schemas.microsoft.com/office/drawing/2014/main" id="{D3B9557B-7122-ED20-45C9-399E170F4008}"/>
              </a:ext>
            </a:extLst>
          </p:cNvPr>
          <p:cNvSpPr>
            <a:spLocks noGrp="1"/>
          </p:cNvSpPr>
          <p:nvPr>
            <p:ph sz="half" idx="19" hasCustomPrompt="1"/>
          </p:nvPr>
        </p:nvSpPr>
        <p:spPr>
          <a:xfrm>
            <a:off x="6779509" y="1250799"/>
            <a:ext cx="4152454" cy="820762"/>
          </a:xfrm>
        </p:spPr>
        <p:txBody>
          <a:bodyPr anchor="t">
            <a:noAutofit/>
          </a:bodyPr>
          <a:lstStyle>
            <a:lvl1pPr>
              <a:lnSpc>
                <a:spcPct val="90000"/>
              </a:lnSpc>
              <a:defRPr sz="2000"/>
            </a:lvl1pPr>
            <a:lvl2pPr>
              <a:lnSpc>
                <a:spcPct val="90000"/>
              </a:lnSpc>
              <a:defRPr sz="2000"/>
            </a:lvl2pPr>
            <a:lvl3pPr>
              <a:lnSpc>
                <a:spcPct val="90000"/>
              </a:lnSpc>
              <a:defRPr sz="2000"/>
            </a:lvl3pPr>
            <a:lvl4pPr>
              <a:lnSpc>
                <a:spcPct val="90000"/>
              </a:lnSpc>
              <a:defRPr sz="2000"/>
            </a:lvl4pPr>
            <a:lvl5pPr>
              <a:lnSpc>
                <a:spcPct val="90000"/>
              </a:lnSpc>
              <a:defRPr sz="2000"/>
            </a:lvl5pPr>
          </a:lstStyle>
          <a:p>
            <a:pPr lvl="0"/>
            <a:r>
              <a:rPr lang="en-GB" err="1"/>
              <a:t>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a:t>
            </a:r>
            <a:endParaRPr lang="en-FI"/>
          </a:p>
        </p:txBody>
      </p:sp>
      <p:sp>
        <p:nvSpPr>
          <p:cNvPr id="4" name="Content Placeholder 3">
            <a:extLst>
              <a:ext uri="{FF2B5EF4-FFF2-40B4-BE49-F238E27FC236}">
                <a16:creationId xmlns:a16="http://schemas.microsoft.com/office/drawing/2014/main" id="{AA9BB63A-16A3-81A7-F787-0A2F4C58F577}"/>
              </a:ext>
            </a:extLst>
          </p:cNvPr>
          <p:cNvSpPr>
            <a:spLocks noGrp="1"/>
          </p:cNvSpPr>
          <p:nvPr>
            <p:ph sz="half" idx="22" hasCustomPrompt="1"/>
          </p:nvPr>
        </p:nvSpPr>
        <p:spPr>
          <a:xfrm>
            <a:off x="6779511" y="2169600"/>
            <a:ext cx="4152453" cy="391948"/>
          </a:xfrm>
        </p:spPr>
        <p:txBody>
          <a:bodyPr anchor="t">
            <a:noAutofit/>
          </a:bodyPr>
          <a:lstStyle>
            <a:lvl1pPr marL="0" indent="0">
              <a:lnSpc>
                <a:spcPct val="90000"/>
              </a:lnSpc>
              <a:buFont typeface="Arial" panose="020B0604020202020204" pitchFamily="34" charset="0"/>
              <a:buNone/>
              <a:defRPr sz="2400"/>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err="1"/>
              <a:t>Otsikko</a:t>
            </a:r>
            <a:endParaRPr lang="en-FI"/>
          </a:p>
        </p:txBody>
      </p:sp>
      <p:sp>
        <p:nvSpPr>
          <p:cNvPr id="5" name="Content Placeholder 3">
            <a:extLst>
              <a:ext uri="{FF2B5EF4-FFF2-40B4-BE49-F238E27FC236}">
                <a16:creationId xmlns:a16="http://schemas.microsoft.com/office/drawing/2014/main" id="{A320517B-5171-B593-3E0C-69CB7116C9DB}"/>
              </a:ext>
            </a:extLst>
          </p:cNvPr>
          <p:cNvSpPr>
            <a:spLocks noGrp="1"/>
          </p:cNvSpPr>
          <p:nvPr>
            <p:ph sz="half" idx="23" hasCustomPrompt="1"/>
          </p:nvPr>
        </p:nvSpPr>
        <p:spPr>
          <a:xfrm>
            <a:off x="6779509" y="2610260"/>
            <a:ext cx="4152454" cy="820762"/>
          </a:xfrm>
        </p:spPr>
        <p:txBody>
          <a:bodyPr anchor="t">
            <a:noAutofit/>
          </a:bodyPr>
          <a:lstStyle>
            <a:lvl1pPr>
              <a:lnSpc>
                <a:spcPct val="90000"/>
              </a:lnSpc>
              <a:defRPr sz="2000"/>
            </a:lvl1pPr>
            <a:lvl2pPr>
              <a:lnSpc>
                <a:spcPct val="90000"/>
              </a:lnSpc>
              <a:defRPr sz="2000"/>
            </a:lvl2pPr>
            <a:lvl3pPr>
              <a:lnSpc>
                <a:spcPct val="90000"/>
              </a:lnSpc>
              <a:defRPr sz="2000"/>
            </a:lvl3pPr>
            <a:lvl4pPr>
              <a:lnSpc>
                <a:spcPct val="90000"/>
              </a:lnSpc>
              <a:defRPr sz="2000"/>
            </a:lvl4pPr>
            <a:lvl5pPr>
              <a:lnSpc>
                <a:spcPct val="90000"/>
              </a:lnSpc>
              <a:defRPr sz="2000"/>
            </a:lvl5pPr>
          </a:lstStyle>
          <a:p>
            <a:pPr lvl="0"/>
            <a:r>
              <a:rPr lang="en-GB" err="1"/>
              <a:t>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a:t>
            </a:r>
            <a:endParaRPr lang="en-FI"/>
          </a:p>
        </p:txBody>
      </p:sp>
      <p:sp>
        <p:nvSpPr>
          <p:cNvPr id="6" name="Content Placeholder 3">
            <a:extLst>
              <a:ext uri="{FF2B5EF4-FFF2-40B4-BE49-F238E27FC236}">
                <a16:creationId xmlns:a16="http://schemas.microsoft.com/office/drawing/2014/main" id="{B8CE25AD-10D8-EE9B-9DAE-5D7D8599A44D}"/>
              </a:ext>
            </a:extLst>
          </p:cNvPr>
          <p:cNvSpPr>
            <a:spLocks noGrp="1"/>
          </p:cNvSpPr>
          <p:nvPr>
            <p:ph sz="half" idx="24" hasCustomPrompt="1"/>
          </p:nvPr>
        </p:nvSpPr>
        <p:spPr>
          <a:xfrm>
            <a:off x="6779511" y="3553339"/>
            <a:ext cx="4152453" cy="391948"/>
          </a:xfrm>
        </p:spPr>
        <p:txBody>
          <a:bodyPr anchor="t">
            <a:noAutofit/>
          </a:bodyPr>
          <a:lstStyle>
            <a:lvl1pPr marL="0" indent="0">
              <a:lnSpc>
                <a:spcPct val="90000"/>
              </a:lnSpc>
              <a:buFont typeface="Arial" panose="020B0604020202020204" pitchFamily="34" charset="0"/>
              <a:buNone/>
              <a:defRPr sz="2400"/>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err="1"/>
              <a:t>Otsikko</a:t>
            </a:r>
            <a:endParaRPr lang="en-FI"/>
          </a:p>
        </p:txBody>
      </p:sp>
      <p:sp>
        <p:nvSpPr>
          <p:cNvPr id="7" name="Content Placeholder 3">
            <a:extLst>
              <a:ext uri="{FF2B5EF4-FFF2-40B4-BE49-F238E27FC236}">
                <a16:creationId xmlns:a16="http://schemas.microsoft.com/office/drawing/2014/main" id="{BB4F8DD4-48B7-D60F-4DF3-E2C4FF1AD7C3}"/>
              </a:ext>
            </a:extLst>
          </p:cNvPr>
          <p:cNvSpPr>
            <a:spLocks noGrp="1"/>
          </p:cNvSpPr>
          <p:nvPr>
            <p:ph sz="half" idx="25" hasCustomPrompt="1"/>
          </p:nvPr>
        </p:nvSpPr>
        <p:spPr>
          <a:xfrm>
            <a:off x="6779509" y="3993999"/>
            <a:ext cx="4152454" cy="820762"/>
          </a:xfrm>
        </p:spPr>
        <p:txBody>
          <a:bodyPr anchor="t">
            <a:noAutofit/>
          </a:bodyPr>
          <a:lstStyle>
            <a:lvl1pPr>
              <a:lnSpc>
                <a:spcPct val="90000"/>
              </a:lnSpc>
              <a:defRPr sz="2000"/>
            </a:lvl1pPr>
            <a:lvl2pPr>
              <a:lnSpc>
                <a:spcPct val="90000"/>
              </a:lnSpc>
              <a:defRPr sz="2000"/>
            </a:lvl2pPr>
            <a:lvl3pPr>
              <a:lnSpc>
                <a:spcPct val="90000"/>
              </a:lnSpc>
              <a:defRPr sz="2000"/>
            </a:lvl3pPr>
            <a:lvl4pPr>
              <a:lnSpc>
                <a:spcPct val="90000"/>
              </a:lnSpc>
              <a:defRPr sz="2000"/>
            </a:lvl4pPr>
            <a:lvl5pPr>
              <a:lnSpc>
                <a:spcPct val="90000"/>
              </a:lnSpc>
              <a:defRPr sz="2000"/>
            </a:lvl5pPr>
          </a:lstStyle>
          <a:p>
            <a:pPr lvl="0"/>
            <a:r>
              <a:rPr lang="en-GB" err="1"/>
              <a:t>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a:t>
            </a:r>
            <a:endParaRPr lang="en-FI"/>
          </a:p>
        </p:txBody>
      </p:sp>
      <p:sp>
        <p:nvSpPr>
          <p:cNvPr id="9" name="Content Placeholder 3">
            <a:extLst>
              <a:ext uri="{FF2B5EF4-FFF2-40B4-BE49-F238E27FC236}">
                <a16:creationId xmlns:a16="http://schemas.microsoft.com/office/drawing/2014/main" id="{179ACB2F-6F2D-E8A0-5867-188BEE106665}"/>
              </a:ext>
            </a:extLst>
          </p:cNvPr>
          <p:cNvSpPr>
            <a:spLocks noGrp="1"/>
          </p:cNvSpPr>
          <p:nvPr>
            <p:ph sz="half" idx="26" hasCustomPrompt="1"/>
          </p:nvPr>
        </p:nvSpPr>
        <p:spPr>
          <a:xfrm>
            <a:off x="6779511" y="4937077"/>
            <a:ext cx="4152453" cy="391948"/>
          </a:xfrm>
        </p:spPr>
        <p:txBody>
          <a:bodyPr anchor="t">
            <a:noAutofit/>
          </a:bodyPr>
          <a:lstStyle>
            <a:lvl1pPr marL="0" indent="0">
              <a:lnSpc>
                <a:spcPct val="90000"/>
              </a:lnSpc>
              <a:buFont typeface="Arial" panose="020B0604020202020204" pitchFamily="34" charset="0"/>
              <a:buNone/>
              <a:defRPr sz="2400"/>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err="1"/>
              <a:t>Otsikko</a:t>
            </a:r>
            <a:endParaRPr lang="en-FI"/>
          </a:p>
        </p:txBody>
      </p:sp>
      <p:sp>
        <p:nvSpPr>
          <p:cNvPr id="12" name="Content Placeholder 3">
            <a:extLst>
              <a:ext uri="{FF2B5EF4-FFF2-40B4-BE49-F238E27FC236}">
                <a16:creationId xmlns:a16="http://schemas.microsoft.com/office/drawing/2014/main" id="{515DA87B-1F97-723B-67B8-495EEDB978D8}"/>
              </a:ext>
            </a:extLst>
          </p:cNvPr>
          <p:cNvSpPr>
            <a:spLocks noGrp="1"/>
          </p:cNvSpPr>
          <p:nvPr>
            <p:ph sz="half" idx="27" hasCustomPrompt="1"/>
          </p:nvPr>
        </p:nvSpPr>
        <p:spPr>
          <a:xfrm>
            <a:off x="6779509" y="5377737"/>
            <a:ext cx="4152454" cy="820762"/>
          </a:xfrm>
        </p:spPr>
        <p:txBody>
          <a:bodyPr anchor="t">
            <a:noAutofit/>
          </a:bodyPr>
          <a:lstStyle>
            <a:lvl1pPr>
              <a:lnSpc>
                <a:spcPct val="90000"/>
              </a:lnSpc>
              <a:defRPr sz="2000"/>
            </a:lvl1pPr>
            <a:lvl2pPr>
              <a:lnSpc>
                <a:spcPct val="90000"/>
              </a:lnSpc>
              <a:defRPr sz="2000"/>
            </a:lvl2pPr>
            <a:lvl3pPr>
              <a:lnSpc>
                <a:spcPct val="90000"/>
              </a:lnSpc>
              <a:defRPr sz="2000"/>
            </a:lvl3pPr>
            <a:lvl4pPr>
              <a:lnSpc>
                <a:spcPct val="90000"/>
              </a:lnSpc>
              <a:defRPr sz="2000"/>
            </a:lvl4pPr>
            <a:lvl5pPr>
              <a:lnSpc>
                <a:spcPct val="90000"/>
              </a:lnSpc>
              <a:defRPr sz="2000"/>
            </a:lvl5pPr>
          </a:lstStyle>
          <a:p>
            <a:pPr lvl="0"/>
            <a:r>
              <a:rPr lang="en-GB" err="1"/>
              <a:t>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a:t>
            </a:r>
            <a:endParaRPr lang="en-FI"/>
          </a:p>
        </p:txBody>
      </p:sp>
      <p:sp>
        <p:nvSpPr>
          <p:cNvPr id="13" name="Title 24">
            <a:extLst>
              <a:ext uri="{FF2B5EF4-FFF2-40B4-BE49-F238E27FC236}">
                <a16:creationId xmlns:a16="http://schemas.microsoft.com/office/drawing/2014/main" id="{E0DDE035-0D60-F124-B1C0-5FF172FCA726}"/>
              </a:ext>
            </a:extLst>
          </p:cNvPr>
          <p:cNvSpPr>
            <a:spLocks noGrp="1"/>
          </p:cNvSpPr>
          <p:nvPr>
            <p:ph type="title" hasCustomPrompt="1"/>
          </p:nvPr>
        </p:nvSpPr>
        <p:spPr>
          <a:xfrm>
            <a:off x="351184" y="539859"/>
            <a:ext cx="5157787" cy="809668"/>
          </a:xfrm>
        </p:spPr>
        <p:txBody>
          <a:bodyPr>
            <a:noAutofit/>
          </a:bodyPr>
          <a:lstStyle>
            <a:lvl1pPr>
              <a:defRPr sz="2400"/>
            </a:lvl1pPr>
          </a:lstStyle>
          <a:p>
            <a:r>
              <a:rPr lang="en-GB"/>
              <a:t>HSY </a:t>
            </a:r>
            <a:r>
              <a:rPr lang="en-GB" err="1"/>
              <a:t>otsikko</a:t>
            </a:r>
            <a:r>
              <a:rPr lang="en-GB"/>
              <a:t> </a:t>
            </a:r>
            <a:r>
              <a:rPr lang="en-GB" err="1"/>
              <a:t>tähän</a:t>
            </a:r>
            <a:endParaRPr lang="en-FI"/>
          </a:p>
        </p:txBody>
      </p:sp>
      <p:sp>
        <p:nvSpPr>
          <p:cNvPr id="15" name="Chart Placeholder 14">
            <a:extLst>
              <a:ext uri="{FF2B5EF4-FFF2-40B4-BE49-F238E27FC236}">
                <a16:creationId xmlns:a16="http://schemas.microsoft.com/office/drawing/2014/main" id="{156BD9A8-DCE4-CF6F-BB70-BD9C255DE93F}"/>
              </a:ext>
            </a:extLst>
          </p:cNvPr>
          <p:cNvSpPr>
            <a:spLocks noGrp="1"/>
          </p:cNvSpPr>
          <p:nvPr>
            <p:ph type="chart" sz="quarter" idx="28" hasCustomPrompt="1"/>
          </p:nvPr>
        </p:nvSpPr>
        <p:spPr>
          <a:xfrm>
            <a:off x="0" y="1601790"/>
            <a:ext cx="6199188" cy="5254625"/>
          </a:xfrm>
          <a:ln>
            <a:noFill/>
          </a:ln>
        </p:spPr>
        <p:txBody>
          <a:bodyPr>
            <a:noAutofit/>
          </a:bodyPr>
          <a:lstStyle/>
          <a:p>
            <a:r>
              <a:rPr lang="en-FI"/>
              <a:t>Kaavio tähän</a:t>
            </a:r>
          </a:p>
        </p:txBody>
      </p:sp>
      <p:pic>
        <p:nvPicPr>
          <p:cNvPr id="16" name="Picture 15">
            <a:extLst>
              <a:ext uri="{FF2B5EF4-FFF2-40B4-BE49-F238E27FC236}">
                <a16:creationId xmlns:a16="http://schemas.microsoft.com/office/drawing/2014/main" id="{F09766C2-5B51-0750-08A0-A313028526E9}"/>
              </a:ext>
            </a:extLst>
          </p:cNvPr>
          <p:cNvPicPr>
            <a:picLocks noChangeAspect="1"/>
          </p:cNvPicPr>
          <p:nvPr userDrawn="1"/>
        </p:nvPicPr>
        <p:blipFill>
          <a:blip r:embed="rId2"/>
          <a:stretch>
            <a:fillRect/>
          </a:stretch>
        </p:blipFill>
        <p:spPr>
          <a:xfrm>
            <a:off x="10665151" y="420739"/>
            <a:ext cx="1077944" cy="585374"/>
          </a:xfrm>
          <a:prstGeom prst="rect">
            <a:avLst/>
          </a:prstGeom>
        </p:spPr>
      </p:pic>
    </p:spTree>
    <p:extLst>
      <p:ext uri="{BB962C8B-B14F-4D97-AF65-F5344CB8AC3E}">
        <p14:creationId xmlns:p14="http://schemas.microsoft.com/office/powerpoint/2010/main" val="1942084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Otsikko + tarkentava teksti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39569-ADC0-B9AF-304C-E67EA7DB312C}"/>
              </a:ext>
            </a:extLst>
          </p:cNvPr>
          <p:cNvSpPr>
            <a:spLocks noGrp="1"/>
          </p:cNvSpPr>
          <p:nvPr>
            <p:ph type="ctrTitle" hasCustomPrompt="1"/>
          </p:nvPr>
        </p:nvSpPr>
        <p:spPr>
          <a:xfrm>
            <a:off x="1524000" y="1122363"/>
            <a:ext cx="9144000" cy="2387600"/>
          </a:xfrm>
        </p:spPr>
        <p:txBody>
          <a:bodyPr anchor="b">
            <a:noAutofit/>
          </a:bodyPr>
          <a:lstStyle>
            <a:lvl1pPr algn="ctr">
              <a:defRPr sz="3800"/>
            </a:lvl1pPr>
          </a:lstStyle>
          <a:p>
            <a:r>
              <a:rPr lang="en-GB"/>
              <a:t>HSY </a:t>
            </a:r>
            <a:r>
              <a:rPr lang="en-GB" err="1"/>
              <a:t>otsikko</a:t>
            </a:r>
            <a:r>
              <a:rPr lang="en-GB"/>
              <a:t> </a:t>
            </a:r>
            <a:r>
              <a:rPr lang="en-GB" err="1"/>
              <a:t>tähän</a:t>
            </a:r>
            <a:endParaRPr lang="en-FI"/>
          </a:p>
        </p:txBody>
      </p:sp>
      <p:sp>
        <p:nvSpPr>
          <p:cNvPr id="3" name="Subtitle 2">
            <a:extLst>
              <a:ext uri="{FF2B5EF4-FFF2-40B4-BE49-F238E27FC236}">
                <a16:creationId xmlns:a16="http://schemas.microsoft.com/office/drawing/2014/main" id="{31FF6636-CBCF-1F5C-8F20-0991733611AF}"/>
              </a:ext>
            </a:extLst>
          </p:cNvPr>
          <p:cNvSpPr>
            <a:spLocks noGrp="1"/>
          </p:cNvSpPr>
          <p:nvPr>
            <p:ph type="subTitle" idx="1" hasCustomPrompt="1"/>
          </p:nvPr>
        </p:nvSpPr>
        <p:spPr>
          <a:xfrm>
            <a:off x="1524000" y="3602038"/>
            <a:ext cx="9144000" cy="1655762"/>
          </a:xfrm>
        </p:spPr>
        <p:txBody>
          <a:bodyPr>
            <a:no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a:t>
            </a:r>
            <a:endParaRPr lang="en-FI"/>
          </a:p>
        </p:txBody>
      </p:sp>
    </p:spTree>
    <p:extLst>
      <p:ext uri="{BB962C8B-B14F-4D97-AF65-F5344CB8AC3E}">
        <p14:creationId xmlns:p14="http://schemas.microsoft.com/office/powerpoint/2010/main" val="41716126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väriosiota + otsikot+teksti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C61996D-B57D-0DF2-813F-A2B872CAF912}"/>
              </a:ext>
            </a:extLst>
          </p:cNvPr>
          <p:cNvSpPr/>
          <p:nvPr userDrawn="1"/>
        </p:nvSpPr>
        <p:spPr>
          <a:xfrm>
            <a:off x="-1" y="4273"/>
            <a:ext cx="6096001" cy="3429000"/>
          </a:xfrm>
          <a:prstGeom prst="rect">
            <a:avLst/>
          </a:prstGeom>
          <a:solidFill>
            <a:srgbClr val="E0D0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8" name="Content Placeholder 3">
            <a:extLst>
              <a:ext uri="{FF2B5EF4-FFF2-40B4-BE49-F238E27FC236}">
                <a16:creationId xmlns:a16="http://schemas.microsoft.com/office/drawing/2014/main" id="{035E0F5F-3C63-AC05-F6C3-FD7765C31CC8}"/>
              </a:ext>
            </a:extLst>
          </p:cNvPr>
          <p:cNvSpPr>
            <a:spLocks noGrp="1"/>
          </p:cNvSpPr>
          <p:nvPr>
            <p:ph sz="half" idx="17" hasCustomPrompt="1"/>
          </p:nvPr>
        </p:nvSpPr>
        <p:spPr>
          <a:xfrm>
            <a:off x="351183" y="625003"/>
            <a:ext cx="4152453" cy="391948"/>
          </a:xfrm>
        </p:spPr>
        <p:txBody>
          <a:bodyPr anchor="t">
            <a:noAutofit/>
          </a:bodyPr>
          <a:lstStyle>
            <a:lvl1pPr marL="0" indent="0">
              <a:lnSpc>
                <a:spcPct val="90000"/>
              </a:lnSpc>
              <a:buFont typeface="Arial" panose="020B0604020202020204" pitchFamily="34" charset="0"/>
              <a:buNone/>
              <a:defRPr sz="2400" b="1" i="0">
                <a:latin typeface="Source Sans Pro Semibold" panose="020B0503030403020204" pitchFamily="34" charset="0"/>
                <a:ea typeface="Source Sans Pro Semibold" panose="020B0503030403020204" pitchFamily="34" charset="0"/>
              </a:defRPr>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a:t>HSY </a:t>
            </a:r>
            <a:r>
              <a:rPr lang="en-GB" err="1"/>
              <a:t>otsikko</a:t>
            </a:r>
            <a:r>
              <a:rPr lang="en-GB"/>
              <a:t> </a:t>
            </a:r>
            <a:r>
              <a:rPr lang="en-GB" err="1"/>
              <a:t>tähän</a:t>
            </a:r>
            <a:endParaRPr lang="en-FI"/>
          </a:p>
        </p:txBody>
      </p:sp>
      <p:sp>
        <p:nvSpPr>
          <p:cNvPr id="19" name="Rectangle 18">
            <a:extLst>
              <a:ext uri="{FF2B5EF4-FFF2-40B4-BE49-F238E27FC236}">
                <a16:creationId xmlns:a16="http://schemas.microsoft.com/office/drawing/2014/main" id="{E16ADEE7-3A5B-7AC8-6642-441ABD987A65}"/>
              </a:ext>
            </a:extLst>
          </p:cNvPr>
          <p:cNvSpPr/>
          <p:nvPr userDrawn="1"/>
        </p:nvSpPr>
        <p:spPr>
          <a:xfrm>
            <a:off x="-1" y="3426864"/>
            <a:ext cx="6096001" cy="3431136"/>
          </a:xfrm>
          <a:prstGeom prst="rect">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0" name="Content Placeholder 3">
            <a:extLst>
              <a:ext uri="{FF2B5EF4-FFF2-40B4-BE49-F238E27FC236}">
                <a16:creationId xmlns:a16="http://schemas.microsoft.com/office/drawing/2014/main" id="{44662B9D-6500-2076-41E5-C2824748AC6F}"/>
              </a:ext>
            </a:extLst>
          </p:cNvPr>
          <p:cNvSpPr>
            <a:spLocks noGrp="1"/>
          </p:cNvSpPr>
          <p:nvPr>
            <p:ph sz="half" idx="20" hasCustomPrompt="1"/>
          </p:nvPr>
        </p:nvSpPr>
        <p:spPr>
          <a:xfrm>
            <a:off x="351183" y="4060413"/>
            <a:ext cx="4152453" cy="391948"/>
          </a:xfrm>
        </p:spPr>
        <p:txBody>
          <a:bodyPr anchor="t">
            <a:noAutofit/>
          </a:bodyPr>
          <a:lstStyle>
            <a:lvl1pPr marL="0" indent="0">
              <a:lnSpc>
                <a:spcPct val="90000"/>
              </a:lnSpc>
              <a:buFont typeface="Arial" panose="020B0604020202020204" pitchFamily="34" charset="0"/>
              <a:buNone/>
              <a:defRPr sz="2400" b="1" i="0">
                <a:latin typeface="Source Sans Pro Semibold" panose="020B0503030403020204" pitchFamily="34" charset="0"/>
                <a:ea typeface="Source Sans Pro Semibold" panose="020B0503030403020204" pitchFamily="34" charset="0"/>
              </a:defRPr>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a:t>HSY </a:t>
            </a:r>
            <a:r>
              <a:rPr lang="en-GB" err="1"/>
              <a:t>otsikko</a:t>
            </a:r>
            <a:r>
              <a:rPr lang="en-GB"/>
              <a:t> </a:t>
            </a:r>
            <a:r>
              <a:rPr lang="en-GB" err="1"/>
              <a:t>tähän</a:t>
            </a:r>
            <a:endParaRPr lang="en-FI"/>
          </a:p>
        </p:txBody>
      </p:sp>
      <p:sp>
        <p:nvSpPr>
          <p:cNvPr id="11" name="Content Placeholder 3">
            <a:extLst>
              <a:ext uri="{FF2B5EF4-FFF2-40B4-BE49-F238E27FC236}">
                <a16:creationId xmlns:a16="http://schemas.microsoft.com/office/drawing/2014/main" id="{F7A44E10-FB30-A830-51E9-E2E335D3BDBB}"/>
              </a:ext>
            </a:extLst>
          </p:cNvPr>
          <p:cNvSpPr>
            <a:spLocks noGrp="1"/>
          </p:cNvSpPr>
          <p:nvPr>
            <p:ph sz="half" idx="21" hasCustomPrompt="1"/>
          </p:nvPr>
        </p:nvSpPr>
        <p:spPr>
          <a:xfrm>
            <a:off x="351183" y="4614730"/>
            <a:ext cx="4152452" cy="1589518"/>
          </a:xfrm>
        </p:spPr>
        <p:txBody>
          <a:bodyPr anchor="t">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Leipäteksti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a:t>
            </a:r>
            <a:endParaRPr lang="en-FI"/>
          </a:p>
        </p:txBody>
      </p:sp>
      <p:sp>
        <p:nvSpPr>
          <p:cNvPr id="21" name="Rectangle 20">
            <a:extLst>
              <a:ext uri="{FF2B5EF4-FFF2-40B4-BE49-F238E27FC236}">
                <a16:creationId xmlns:a16="http://schemas.microsoft.com/office/drawing/2014/main" id="{13D6DA86-E021-F3A5-9619-2AD826DFF040}"/>
              </a:ext>
            </a:extLst>
          </p:cNvPr>
          <p:cNvSpPr/>
          <p:nvPr userDrawn="1"/>
        </p:nvSpPr>
        <p:spPr>
          <a:xfrm>
            <a:off x="6084604" y="-4272"/>
            <a:ext cx="6107396" cy="3429000"/>
          </a:xfrm>
          <a:prstGeom prst="rect">
            <a:avLst/>
          </a:prstGeom>
          <a:solidFill>
            <a:srgbClr val="D4F2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2" name="Content Placeholder 3">
            <a:extLst>
              <a:ext uri="{FF2B5EF4-FFF2-40B4-BE49-F238E27FC236}">
                <a16:creationId xmlns:a16="http://schemas.microsoft.com/office/drawing/2014/main" id="{B4187467-0606-EE5D-364F-6A20C51485B2}"/>
              </a:ext>
            </a:extLst>
          </p:cNvPr>
          <p:cNvSpPr>
            <a:spLocks noGrp="1"/>
          </p:cNvSpPr>
          <p:nvPr>
            <p:ph sz="half" idx="22" hasCustomPrompt="1"/>
          </p:nvPr>
        </p:nvSpPr>
        <p:spPr>
          <a:xfrm>
            <a:off x="6452880" y="625003"/>
            <a:ext cx="3981537" cy="391948"/>
          </a:xfrm>
        </p:spPr>
        <p:txBody>
          <a:bodyPr anchor="t">
            <a:noAutofit/>
          </a:bodyPr>
          <a:lstStyle>
            <a:lvl1pPr marL="0" indent="0">
              <a:lnSpc>
                <a:spcPct val="90000"/>
              </a:lnSpc>
              <a:buFont typeface="Arial" panose="020B0604020202020204" pitchFamily="34" charset="0"/>
              <a:buNone/>
              <a:defRPr sz="2400" b="1" i="0">
                <a:latin typeface="Source Sans Pro Semibold" panose="020B0503030403020204" pitchFamily="34" charset="0"/>
                <a:ea typeface="Source Sans Pro Semibold" panose="020B0503030403020204" pitchFamily="34" charset="0"/>
              </a:defRPr>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a:t>HSY </a:t>
            </a:r>
            <a:r>
              <a:rPr lang="en-GB" err="1"/>
              <a:t>otsikko</a:t>
            </a:r>
            <a:r>
              <a:rPr lang="en-GB"/>
              <a:t> </a:t>
            </a:r>
            <a:r>
              <a:rPr lang="en-GB" err="1"/>
              <a:t>tähän</a:t>
            </a:r>
            <a:endParaRPr lang="en-FI"/>
          </a:p>
        </p:txBody>
      </p:sp>
      <p:sp>
        <p:nvSpPr>
          <p:cNvPr id="13" name="Content Placeholder 3">
            <a:extLst>
              <a:ext uri="{FF2B5EF4-FFF2-40B4-BE49-F238E27FC236}">
                <a16:creationId xmlns:a16="http://schemas.microsoft.com/office/drawing/2014/main" id="{720200FA-1ED1-843E-6404-614D8DF92C4C}"/>
              </a:ext>
            </a:extLst>
          </p:cNvPr>
          <p:cNvSpPr>
            <a:spLocks noGrp="1"/>
          </p:cNvSpPr>
          <p:nvPr>
            <p:ph sz="half" idx="23" hasCustomPrompt="1"/>
          </p:nvPr>
        </p:nvSpPr>
        <p:spPr>
          <a:xfrm>
            <a:off x="6452880" y="1179320"/>
            <a:ext cx="4152452" cy="1589518"/>
          </a:xfrm>
        </p:spPr>
        <p:txBody>
          <a:bodyPr anchor="t">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Leipäteksti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a:t>
            </a:r>
            <a:endParaRPr lang="en-FI"/>
          </a:p>
        </p:txBody>
      </p:sp>
      <p:sp>
        <p:nvSpPr>
          <p:cNvPr id="20" name="Rectangle 19">
            <a:extLst>
              <a:ext uri="{FF2B5EF4-FFF2-40B4-BE49-F238E27FC236}">
                <a16:creationId xmlns:a16="http://schemas.microsoft.com/office/drawing/2014/main" id="{13CEFF09-D135-6893-0401-885A09F6F718}"/>
              </a:ext>
            </a:extLst>
          </p:cNvPr>
          <p:cNvSpPr/>
          <p:nvPr userDrawn="1"/>
        </p:nvSpPr>
        <p:spPr>
          <a:xfrm>
            <a:off x="6084604" y="3426864"/>
            <a:ext cx="6107396" cy="3431136"/>
          </a:xfrm>
          <a:prstGeom prst="rect">
            <a:avLst/>
          </a:prstGeom>
          <a:solidFill>
            <a:srgbClr val="FFF6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4" name="Content Placeholder 3">
            <a:extLst>
              <a:ext uri="{FF2B5EF4-FFF2-40B4-BE49-F238E27FC236}">
                <a16:creationId xmlns:a16="http://schemas.microsoft.com/office/drawing/2014/main" id="{814CC946-5028-B9FC-60BA-D3773B38AD68}"/>
              </a:ext>
            </a:extLst>
          </p:cNvPr>
          <p:cNvSpPr>
            <a:spLocks noGrp="1"/>
          </p:cNvSpPr>
          <p:nvPr>
            <p:ph sz="half" idx="24" hasCustomPrompt="1"/>
          </p:nvPr>
        </p:nvSpPr>
        <p:spPr>
          <a:xfrm>
            <a:off x="6452880" y="4060413"/>
            <a:ext cx="4152453" cy="391948"/>
          </a:xfrm>
        </p:spPr>
        <p:txBody>
          <a:bodyPr anchor="t">
            <a:noAutofit/>
          </a:bodyPr>
          <a:lstStyle>
            <a:lvl1pPr marL="0" indent="0">
              <a:lnSpc>
                <a:spcPct val="90000"/>
              </a:lnSpc>
              <a:buFont typeface="Arial" panose="020B0604020202020204" pitchFamily="34" charset="0"/>
              <a:buNone/>
              <a:defRPr sz="2400" b="1" i="0">
                <a:latin typeface="Source Sans Pro Semibold" panose="020B0503030403020204" pitchFamily="34" charset="0"/>
                <a:ea typeface="Source Sans Pro Semibold" panose="020B0503030403020204" pitchFamily="34" charset="0"/>
              </a:defRPr>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a:t>HSY </a:t>
            </a:r>
            <a:r>
              <a:rPr lang="en-GB" err="1"/>
              <a:t>otsikko</a:t>
            </a:r>
            <a:r>
              <a:rPr lang="en-GB"/>
              <a:t> </a:t>
            </a:r>
            <a:r>
              <a:rPr lang="en-GB" err="1"/>
              <a:t>tähän</a:t>
            </a:r>
            <a:endParaRPr lang="en-FI"/>
          </a:p>
        </p:txBody>
      </p:sp>
      <p:sp>
        <p:nvSpPr>
          <p:cNvPr id="15" name="Content Placeholder 3">
            <a:extLst>
              <a:ext uri="{FF2B5EF4-FFF2-40B4-BE49-F238E27FC236}">
                <a16:creationId xmlns:a16="http://schemas.microsoft.com/office/drawing/2014/main" id="{AF51FBF7-2F96-FAA1-BD5A-80DC3AC6A514}"/>
              </a:ext>
            </a:extLst>
          </p:cNvPr>
          <p:cNvSpPr>
            <a:spLocks noGrp="1"/>
          </p:cNvSpPr>
          <p:nvPr>
            <p:ph sz="half" idx="25" hasCustomPrompt="1"/>
          </p:nvPr>
        </p:nvSpPr>
        <p:spPr>
          <a:xfrm>
            <a:off x="6452880" y="4614730"/>
            <a:ext cx="4152452" cy="1589518"/>
          </a:xfrm>
        </p:spPr>
        <p:txBody>
          <a:bodyPr anchor="t">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Leipäteksti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a:t>
            </a:r>
            <a:endParaRPr lang="en-FI"/>
          </a:p>
        </p:txBody>
      </p:sp>
      <p:pic>
        <p:nvPicPr>
          <p:cNvPr id="16" name="Picture 15">
            <a:extLst>
              <a:ext uri="{FF2B5EF4-FFF2-40B4-BE49-F238E27FC236}">
                <a16:creationId xmlns:a16="http://schemas.microsoft.com/office/drawing/2014/main" id="{C4198203-882C-15F9-0818-F6BF02813C2B}"/>
              </a:ext>
            </a:extLst>
          </p:cNvPr>
          <p:cNvPicPr>
            <a:picLocks noChangeAspect="1"/>
          </p:cNvPicPr>
          <p:nvPr userDrawn="1"/>
        </p:nvPicPr>
        <p:blipFill>
          <a:blip r:embed="rId2"/>
          <a:stretch>
            <a:fillRect/>
          </a:stretch>
        </p:blipFill>
        <p:spPr>
          <a:xfrm>
            <a:off x="10665151" y="420739"/>
            <a:ext cx="1077944" cy="585374"/>
          </a:xfrm>
          <a:prstGeom prst="rect">
            <a:avLst/>
          </a:prstGeom>
        </p:spPr>
      </p:pic>
      <p:sp>
        <p:nvSpPr>
          <p:cNvPr id="2" name="Content Placeholder 3">
            <a:extLst>
              <a:ext uri="{FF2B5EF4-FFF2-40B4-BE49-F238E27FC236}">
                <a16:creationId xmlns:a16="http://schemas.microsoft.com/office/drawing/2014/main" id="{341E1047-B1E3-2302-51EC-B26E71191CB2}"/>
              </a:ext>
            </a:extLst>
          </p:cNvPr>
          <p:cNvSpPr>
            <a:spLocks noGrp="1"/>
          </p:cNvSpPr>
          <p:nvPr>
            <p:ph sz="half" idx="26" hasCustomPrompt="1"/>
          </p:nvPr>
        </p:nvSpPr>
        <p:spPr>
          <a:xfrm>
            <a:off x="352704" y="1179320"/>
            <a:ext cx="4152452" cy="1589518"/>
          </a:xfrm>
        </p:spPr>
        <p:txBody>
          <a:bodyPr anchor="t">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Leipäteksti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a:t>
            </a:r>
            <a:endParaRPr lang="en-FI"/>
          </a:p>
        </p:txBody>
      </p:sp>
    </p:spTree>
    <p:extLst>
      <p:ext uri="{BB962C8B-B14F-4D97-AF65-F5344CB8AC3E}">
        <p14:creationId xmlns:p14="http://schemas.microsoft.com/office/powerpoint/2010/main" val="39758897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tsikko + kyllä/ei 50/50">
    <p:spTree>
      <p:nvGrpSpPr>
        <p:cNvPr id="1" name=""/>
        <p:cNvGrpSpPr/>
        <p:nvPr/>
      </p:nvGrpSpPr>
      <p:grpSpPr>
        <a:xfrm>
          <a:off x="0" y="0"/>
          <a:ext cx="0" cy="0"/>
          <a:chOff x="0" y="0"/>
          <a:chExt cx="0" cy="0"/>
        </a:xfrm>
      </p:grpSpPr>
      <p:sp>
        <p:nvSpPr>
          <p:cNvPr id="4" name="Title 24">
            <a:extLst>
              <a:ext uri="{FF2B5EF4-FFF2-40B4-BE49-F238E27FC236}">
                <a16:creationId xmlns:a16="http://schemas.microsoft.com/office/drawing/2014/main" id="{2D7FEC0B-7A7D-A830-2EA1-7FD2E7BF24DB}"/>
              </a:ext>
            </a:extLst>
          </p:cNvPr>
          <p:cNvSpPr>
            <a:spLocks noGrp="1"/>
          </p:cNvSpPr>
          <p:nvPr>
            <p:ph type="title"/>
          </p:nvPr>
        </p:nvSpPr>
        <p:spPr>
          <a:xfrm>
            <a:off x="351184" y="539859"/>
            <a:ext cx="5157787" cy="809668"/>
          </a:xfrm>
        </p:spPr>
        <p:txBody>
          <a:bodyPr>
            <a:noAutofit/>
          </a:bodyPr>
          <a:lstStyle/>
          <a:p>
            <a:r>
              <a:rPr lang="fi-FI"/>
              <a:t>Muokkaa ots. perustyyl. napsautt.</a:t>
            </a:r>
            <a:endParaRPr lang="en-FI"/>
          </a:p>
        </p:txBody>
      </p:sp>
      <p:sp>
        <p:nvSpPr>
          <p:cNvPr id="5" name="Rectangle 4">
            <a:extLst>
              <a:ext uri="{FF2B5EF4-FFF2-40B4-BE49-F238E27FC236}">
                <a16:creationId xmlns:a16="http://schemas.microsoft.com/office/drawing/2014/main" id="{118F820E-7772-E084-6EB5-2193BB4AA5D1}"/>
              </a:ext>
            </a:extLst>
          </p:cNvPr>
          <p:cNvSpPr/>
          <p:nvPr userDrawn="1"/>
        </p:nvSpPr>
        <p:spPr>
          <a:xfrm>
            <a:off x="-10309" y="0"/>
            <a:ext cx="5987143" cy="6858000"/>
          </a:xfrm>
          <a:prstGeom prst="rect">
            <a:avLst/>
          </a:prstGeom>
          <a:solidFill>
            <a:srgbClr val="D4F2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0" name="Content Placeholder 3">
            <a:extLst>
              <a:ext uri="{FF2B5EF4-FFF2-40B4-BE49-F238E27FC236}">
                <a16:creationId xmlns:a16="http://schemas.microsoft.com/office/drawing/2014/main" id="{44662B9D-6500-2076-41E5-C2824748AC6F}"/>
              </a:ext>
            </a:extLst>
          </p:cNvPr>
          <p:cNvSpPr>
            <a:spLocks noGrp="1"/>
          </p:cNvSpPr>
          <p:nvPr>
            <p:ph sz="half" idx="20" hasCustomPrompt="1"/>
          </p:nvPr>
        </p:nvSpPr>
        <p:spPr>
          <a:xfrm>
            <a:off x="351183" y="3341964"/>
            <a:ext cx="4152453" cy="391948"/>
          </a:xfrm>
        </p:spPr>
        <p:txBody>
          <a:bodyPr anchor="t">
            <a:noAutofit/>
          </a:bodyPr>
          <a:lstStyle>
            <a:lvl1pPr marL="0" indent="0">
              <a:lnSpc>
                <a:spcPct val="90000"/>
              </a:lnSpc>
              <a:buFont typeface="Arial" panose="020B0604020202020204" pitchFamily="34" charset="0"/>
              <a:buNone/>
              <a:defRPr sz="2400" b="1" i="0">
                <a:latin typeface="Source Sans Pro Semibold" panose="020B0503030403020204" pitchFamily="34" charset="0"/>
                <a:ea typeface="Source Sans Pro Semibold" panose="020B0503030403020204" pitchFamily="34" charset="0"/>
              </a:defRPr>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a:t>HSY </a:t>
            </a:r>
            <a:r>
              <a:rPr lang="en-GB" err="1"/>
              <a:t>Otsikko</a:t>
            </a:r>
            <a:r>
              <a:rPr lang="en-GB"/>
              <a:t> </a:t>
            </a:r>
            <a:r>
              <a:rPr lang="en-GB" err="1"/>
              <a:t>tähän</a:t>
            </a:r>
            <a:endParaRPr lang="en-FI"/>
          </a:p>
        </p:txBody>
      </p:sp>
      <p:sp>
        <p:nvSpPr>
          <p:cNvPr id="11" name="Content Placeholder 3">
            <a:extLst>
              <a:ext uri="{FF2B5EF4-FFF2-40B4-BE49-F238E27FC236}">
                <a16:creationId xmlns:a16="http://schemas.microsoft.com/office/drawing/2014/main" id="{F7A44E10-FB30-A830-51E9-E2E335D3BDBB}"/>
              </a:ext>
            </a:extLst>
          </p:cNvPr>
          <p:cNvSpPr>
            <a:spLocks noGrp="1"/>
          </p:cNvSpPr>
          <p:nvPr>
            <p:ph sz="half" idx="21" hasCustomPrompt="1"/>
          </p:nvPr>
        </p:nvSpPr>
        <p:spPr>
          <a:xfrm>
            <a:off x="351182" y="3896282"/>
            <a:ext cx="4152452" cy="2243263"/>
          </a:xfrm>
        </p:spPr>
        <p:txBody>
          <a:bodyPr anchor="t">
            <a:noAutofit/>
          </a:bodyPr>
          <a:lstStyle>
            <a:lvl1pPr marL="285750" indent="-285750">
              <a:lnSpc>
                <a:spcPct val="90000"/>
              </a:lnSpc>
              <a:buFont typeface="Arial" panose="020B0604020202020204" pitchFamily="34" charset="0"/>
              <a:buChar char="•"/>
              <a:defRPr sz="2000"/>
            </a:lvl1pPr>
            <a:lvl2pPr marL="742950" indent="-285750">
              <a:lnSpc>
                <a:spcPct val="90000"/>
              </a:lnSpc>
              <a:buFont typeface="Arial" panose="020B0604020202020204" pitchFamily="34" charset="0"/>
              <a:buChar char="•"/>
              <a:defRPr sz="2000"/>
            </a:lvl2pPr>
            <a:lvl3pPr marL="1200150" indent="-285750">
              <a:lnSpc>
                <a:spcPct val="90000"/>
              </a:lnSpc>
              <a:buFont typeface="Arial" panose="020B0604020202020204" pitchFamily="34" charset="0"/>
              <a:buChar char="•"/>
              <a:defRPr sz="2000"/>
            </a:lvl3pPr>
            <a:lvl4pPr marL="1657350" indent="-285750">
              <a:lnSpc>
                <a:spcPct val="90000"/>
              </a:lnSpc>
              <a:buFont typeface="Arial" panose="020B0604020202020204" pitchFamily="34" charset="0"/>
              <a:buChar char="•"/>
              <a:defRPr sz="2000"/>
            </a:lvl4pPr>
            <a:lvl5pPr marL="2114550" indent="-285750">
              <a:lnSpc>
                <a:spcPct val="90000"/>
              </a:lnSpc>
              <a:buFont typeface="Arial" panose="020B0604020202020204" pitchFamily="34" charset="0"/>
              <a:buChar char="•"/>
              <a:defRPr sz="2000"/>
            </a:lvl5pPr>
          </a:lstStyle>
          <a:p>
            <a:pPr lvl="0"/>
            <a:r>
              <a:rPr lang="en-GB"/>
              <a:t>Bullet points</a:t>
            </a:r>
            <a:endParaRPr lang="en-FI"/>
          </a:p>
        </p:txBody>
      </p:sp>
      <p:sp>
        <p:nvSpPr>
          <p:cNvPr id="7" name="Rectangle 6">
            <a:extLst>
              <a:ext uri="{FF2B5EF4-FFF2-40B4-BE49-F238E27FC236}">
                <a16:creationId xmlns:a16="http://schemas.microsoft.com/office/drawing/2014/main" id="{DD866A5F-FF4F-39F4-0A49-4E11BB01FB8D}"/>
              </a:ext>
            </a:extLst>
          </p:cNvPr>
          <p:cNvSpPr/>
          <p:nvPr userDrawn="1"/>
        </p:nvSpPr>
        <p:spPr>
          <a:xfrm>
            <a:off x="5976834" y="0"/>
            <a:ext cx="6215166" cy="6858000"/>
          </a:xfrm>
          <a:prstGeom prst="rect">
            <a:avLst/>
          </a:prstGeom>
          <a:solidFill>
            <a:srgbClr val="F7D4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4" name="Content Placeholder 3">
            <a:extLst>
              <a:ext uri="{FF2B5EF4-FFF2-40B4-BE49-F238E27FC236}">
                <a16:creationId xmlns:a16="http://schemas.microsoft.com/office/drawing/2014/main" id="{814CC946-5028-B9FC-60BA-D3773B38AD68}"/>
              </a:ext>
            </a:extLst>
          </p:cNvPr>
          <p:cNvSpPr>
            <a:spLocks noGrp="1"/>
          </p:cNvSpPr>
          <p:nvPr>
            <p:ph sz="half" idx="24" hasCustomPrompt="1"/>
          </p:nvPr>
        </p:nvSpPr>
        <p:spPr>
          <a:xfrm>
            <a:off x="6452880" y="3341964"/>
            <a:ext cx="4152453" cy="391948"/>
          </a:xfrm>
        </p:spPr>
        <p:txBody>
          <a:bodyPr anchor="t">
            <a:noAutofit/>
          </a:bodyPr>
          <a:lstStyle>
            <a:lvl1pPr marL="0" indent="0">
              <a:lnSpc>
                <a:spcPct val="90000"/>
              </a:lnSpc>
              <a:buFont typeface="Arial" panose="020B0604020202020204" pitchFamily="34" charset="0"/>
              <a:buNone/>
              <a:defRPr sz="2400" b="1" i="0">
                <a:latin typeface="Source Sans Pro Semibold" panose="020B0503030403020204" pitchFamily="34" charset="0"/>
                <a:ea typeface="Source Sans Pro Semibold" panose="020B0503030403020204" pitchFamily="34" charset="0"/>
              </a:defRPr>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a:t>HSY </a:t>
            </a:r>
            <a:r>
              <a:rPr lang="en-GB" err="1"/>
              <a:t>Otsikko</a:t>
            </a:r>
            <a:r>
              <a:rPr lang="en-GB"/>
              <a:t> </a:t>
            </a:r>
            <a:r>
              <a:rPr lang="en-GB" err="1"/>
              <a:t>tähän</a:t>
            </a:r>
            <a:endParaRPr lang="en-FI"/>
          </a:p>
        </p:txBody>
      </p:sp>
      <p:sp>
        <p:nvSpPr>
          <p:cNvPr id="15" name="Content Placeholder 3">
            <a:extLst>
              <a:ext uri="{FF2B5EF4-FFF2-40B4-BE49-F238E27FC236}">
                <a16:creationId xmlns:a16="http://schemas.microsoft.com/office/drawing/2014/main" id="{AF51FBF7-2F96-FAA1-BD5A-80DC3AC6A514}"/>
              </a:ext>
            </a:extLst>
          </p:cNvPr>
          <p:cNvSpPr>
            <a:spLocks noGrp="1"/>
          </p:cNvSpPr>
          <p:nvPr>
            <p:ph sz="half" idx="25" hasCustomPrompt="1"/>
          </p:nvPr>
        </p:nvSpPr>
        <p:spPr>
          <a:xfrm>
            <a:off x="6452880" y="3896282"/>
            <a:ext cx="4152452" cy="2243263"/>
          </a:xfrm>
        </p:spPr>
        <p:txBody>
          <a:bodyPr anchor="t">
            <a:noAutofit/>
          </a:bodyPr>
          <a:lstStyle>
            <a:lvl1pPr marL="285750" indent="-285750">
              <a:lnSpc>
                <a:spcPct val="90000"/>
              </a:lnSpc>
              <a:buFont typeface="Arial" panose="020B0604020202020204" pitchFamily="34" charset="0"/>
              <a:buChar char="•"/>
              <a:defRPr sz="2000"/>
            </a:lvl1pPr>
            <a:lvl2pPr marL="742950" indent="-285750">
              <a:lnSpc>
                <a:spcPct val="90000"/>
              </a:lnSpc>
              <a:buFont typeface="Arial" panose="020B0604020202020204" pitchFamily="34" charset="0"/>
              <a:buChar char="•"/>
              <a:defRPr sz="2000"/>
            </a:lvl2pPr>
            <a:lvl3pPr marL="1200150" indent="-285750">
              <a:lnSpc>
                <a:spcPct val="90000"/>
              </a:lnSpc>
              <a:buFont typeface="Arial" panose="020B0604020202020204" pitchFamily="34" charset="0"/>
              <a:buChar char="•"/>
              <a:defRPr sz="2000"/>
            </a:lvl3pPr>
            <a:lvl4pPr marL="1657350" indent="-285750">
              <a:lnSpc>
                <a:spcPct val="90000"/>
              </a:lnSpc>
              <a:buFont typeface="Arial" panose="020B0604020202020204" pitchFamily="34" charset="0"/>
              <a:buChar char="•"/>
              <a:defRPr sz="2000"/>
            </a:lvl4pPr>
            <a:lvl5pPr marL="2114550" indent="-285750">
              <a:lnSpc>
                <a:spcPct val="90000"/>
              </a:lnSpc>
              <a:buFont typeface="Arial" panose="020B0604020202020204" pitchFamily="34" charset="0"/>
              <a:buChar char="•"/>
              <a:defRPr sz="2000"/>
            </a:lvl5pPr>
          </a:lstStyle>
          <a:p>
            <a:pPr lvl="0"/>
            <a:r>
              <a:rPr lang="en-GB"/>
              <a:t>Bullet points</a:t>
            </a:r>
            <a:endParaRPr lang="en-FI"/>
          </a:p>
        </p:txBody>
      </p:sp>
      <p:pic>
        <p:nvPicPr>
          <p:cNvPr id="16" name="Picture 15">
            <a:extLst>
              <a:ext uri="{FF2B5EF4-FFF2-40B4-BE49-F238E27FC236}">
                <a16:creationId xmlns:a16="http://schemas.microsoft.com/office/drawing/2014/main" id="{C4198203-882C-15F9-0818-F6BF02813C2B}"/>
              </a:ext>
            </a:extLst>
          </p:cNvPr>
          <p:cNvPicPr>
            <a:picLocks noChangeAspect="1"/>
          </p:cNvPicPr>
          <p:nvPr userDrawn="1"/>
        </p:nvPicPr>
        <p:blipFill>
          <a:blip r:embed="rId2"/>
          <a:stretch>
            <a:fillRect/>
          </a:stretch>
        </p:blipFill>
        <p:spPr>
          <a:xfrm>
            <a:off x="10665151" y="420739"/>
            <a:ext cx="1077944" cy="585374"/>
          </a:xfrm>
          <a:prstGeom prst="rect">
            <a:avLst/>
          </a:prstGeom>
        </p:spPr>
      </p:pic>
    </p:spTree>
    <p:extLst>
      <p:ext uri="{BB962C8B-B14F-4D97-AF65-F5344CB8AC3E}">
        <p14:creationId xmlns:p14="http://schemas.microsoft.com/office/powerpoint/2010/main" val="3783632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tekstilaatikkoa">
    <p:spTree>
      <p:nvGrpSpPr>
        <p:cNvPr id="1" name=""/>
        <p:cNvGrpSpPr/>
        <p:nvPr/>
      </p:nvGrpSpPr>
      <p:grpSpPr>
        <a:xfrm>
          <a:off x="0" y="0"/>
          <a:ext cx="0" cy="0"/>
          <a:chOff x="0" y="0"/>
          <a:chExt cx="0" cy="0"/>
        </a:xfrm>
      </p:grpSpPr>
      <p:sp>
        <p:nvSpPr>
          <p:cNvPr id="4" name="Title 24">
            <a:extLst>
              <a:ext uri="{FF2B5EF4-FFF2-40B4-BE49-F238E27FC236}">
                <a16:creationId xmlns:a16="http://schemas.microsoft.com/office/drawing/2014/main" id="{2D7FEC0B-7A7D-A830-2EA1-7FD2E7BF24DB}"/>
              </a:ext>
            </a:extLst>
          </p:cNvPr>
          <p:cNvSpPr>
            <a:spLocks noGrp="1"/>
          </p:cNvSpPr>
          <p:nvPr>
            <p:ph type="title" hasCustomPrompt="1"/>
          </p:nvPr>
        </p:nvSpPr>
        <p:spPr>
          <a:xfrm>
            <a:off x="351182" y="539859"/>
            <a:ext cx="7538552" cy="809668"/>
          </a:xfrm>
        </p:spPr>
        <p:txBody>
          <a:bodyPr/>
          <a:lstStyle/>
          <a:p>
            <a:r>
              <a:rPr lang="en-GB"/>
              <a:t>HSY </a:t>
            </a:r>
            <a:r>
              <a:rPr lang="en-GB" err="1"/>
              <a:t>otsikko</a:t>
            </a:r>
            <a:r>
              <a:rPr lang="en-GB"/>
              <a:t> 2 </a:t>
            </a:r>
            <a:r>
              <a:rPr lang="en-GB" err="1"/>
              <a:t>korttia</a:t>
            </a:r>
            <a:endParaRPr lang="en-FI"/>
          </a:p>
        </p:txBody>
      </p:sp>
      <p:sp>
        <p:nvSpPr>
          <p:cNvPr id="21" name="Content Placeholder 3">
            <a:extLst>
              <a:ext uri="{FF2B5EF4-FFF2-40B4-BE49-F238E27FC236}">
                <a16:creationId xmlns:a16="http://schemas.microsoft.com/office/drawing/2014/main" id="{94A7A2AE-D09D-AA60-C3AD-202B2C06E68F}"/>
              </a:ext>
            </a:extLst>
          </p:cNvPr>
          <p:cNvSpPr>
            <a:spLocks noGrp="1"/>
          </p:cNvSpPr>
          <p:nvPr>
            <p:ph sz="half" idx="2" hasCustomPrompt="1"/>
          </p:nvPr>
        </p:nvSpPr>
        <p:spPr>
          <a:xfrm>
            <a:off x="400005" y="1273645"/>
            <a:ext cx="3913168" cy="649927"/>
          </a:xfrm>
        </p:spPr>
        <p:txBody>
          <a:bodyPr anchor="t">
            <a:noAutofit/>
          </a:bodyPr>
          <a:lstStyle>
            <a:lvl1pPr>
              <a:lnSpc>
                <a:spcPct val="90000"/>
              </a:lnSpc>
              <a:defRPr sz="1700">
                <a:solidFill>
                  <a:schemeClr val="tx1"/>
                </a:solidFill>
              </a:defRPr>
            </a:lvl1pPr>
            <a:lvl2pPr>
              <a:lnSpc>
                <a:spcPct val="90000"/>
              </a:lnSpc>
              <a:defRPr sz="1700">
                <a:solidFill>
                  <a:schemeClr val="tx1">
                    <a:lumMod val="65000"/>
                    <a:lumOff val="35000"/>
                  </a:schemeClr>
                </a:solidFill>
              </a:defRPr>
            </a:lvl2pPr>
            <a:lvl3pPr>
              <a:lnSpc>
                <a:spcPct val="90000"/>
              </a:lnSpc>
              <a:defRPr sz="1700">
                <a:solidFill>
                  <a:schemeClr val="tx1">
                    <a:lumMod val="65000"/>
                    <a:lumOff val="35000"/>
                  </a:schemeClr>
                </a:solidFill>
              </a:defRPr>
            </a:lvl3pPr>
            <a:lvl4pPr>
              <a:lnSpc>
                <a:spcPct val="90000"/>
              </a:lnSpc>
              <a:defRPr sz="1700">
                <a:solidFill>
                  <a:schemeClr val="tx1">
                    <a:lumMod val="65000"/>
                    <a:lumOff val="35000"/>
                  </a:schemeClr>
                </a:solidFill>
              </a:defRPr>
            </a:lvl4pPr>
            <a:lvl5pPr>
              <a:lnSpc>
                <a:spcPct val="90000"/>
              </a:lnSpc>
              <a:defRPr sz="1700">
                <a:solidFill>
                  <a:schemeClr val="tx1">
                    <a:lumMod val="65000"/>
                    <a:lumOff val="35000"/>
                  </a:schemeClr>
                </a:solidFill>
              </a:defRPr>
            </a:lvl5pPr>
          </a:lstStyle>
          <a:p>
            <a:pPr lvl="0"/>
            <a:r>
              <a:rPr lang="en-GB" err="1"/>
              <a:t>Nettiosoite</a:t>
            </a:r>
            <a:r>
              <a:rPr lang="en-GB"/>
              <a:t> </a:t>
            </a:r>
            <a:r>
              <a:rPr lang="en-GB" err="1"/>
              <a:t>tms</a:t>
            </a:r>
            <a:r>
              <a:rPr lang="en-GB"/>
              <a:t>. </a:t>
            </a:r>
            <a:r>
              <a:rPr lang="en-GB" err="1"/>
              <a:t>tähän</a:t>
            </a:r>
            <a:endParaRPr lang="en-FI"/>
          </a:p>
        </p:txBody>
      </p:sp>
      <p:sp>
        <p:nvSpPr>
          <p:cNvPr id="6" name="Rounded Rectangle 5">
            <a:extLst>
              <a:ext uri="{FF2B5EF4-FFF2-40B4-BE49-F238E27FC236}">
                <a16:creationId xmlns:a16="http://schemas.microsoft.com/office/drawing/2014/main" id="{79988FF9-853B-8781-BAC5-7AA065934D5D}"/>
              </a:ext>
            </a:extLst>
          </p:cNvPr>
          <p:cNvSpPr/>
          <p:nvPr userDrawn="1"/>
        </p:nvSpPr>
        <p:spPr>
          <a:xfrm>
            <a:off x="448907" y="2743202"/>
            <a:ext cx="5523017" cy="3422931"/>
          </a:xfrm>
          <a:prstGeom prst="roundRect">
            <a:avLst>
              <a:gd name="adj" fmla="val 3665"/>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2" name="Content Placeholder 3">
            <a:extLst>
              <a:ext uri="{FF2B5EF4-FFF2-40B4-BE49-F238E27FC236}">
                <a16:creationId xmlns:a16="http://schemas.microsoft.com/office/drawing/2014/main" id="{4498C0D7-920E-EF4A-FF17-B96A1B47271F}"/>
              </a:ext>
            </a:extLst>
          </p:cNvPr>
          <p:cNvSpPr>
            <a:spLocks noGrp="1"/>
          </p:cNvSpPr>
          <p:nvPr>
            <p:ph sz="half" idx="20" hasCustomPrompt="1"/>
          </p:nvPr>
        </p:nvSpPr>
        <p:spPr>
          <a:xfrm>
            <a:off x="548644" y="3037052"/>
            <a:ext cx="3384085" cy="391948"/>
          </a:xfrm>
        </p:spPr>
        <p:txBody>
          <a:bodyPr anchor="t">
            <a:noAutofit/>
          </a:bodyPr>
          <a:lstStyle>
            <a:lvl1pPr marL="0" indent="0">
              <a:lnSpc>
                <a:spcPct val="90000"/>
              </a:lnSpc>
              <a:buFont typeface="Arial" panose="020B0604020202020204" pitchFamily="34" charset="0"/>
              <a:buNone/>
              <a:defRPr sz="2400">
                <a:solidFill>
                  <a:schemeClr val="tx1"/>
                </a:solidFill>
              </a:defRPr>
            </a:lvl1pPr>
            <a:lvl2pPr marL="457200" indent="0">
              <a:lnSpc>
                <a:spcPct val="90000"/>
              </a:lnSpc>
              <a:buFont typeface="Arial" panose="020B0604020202020204" pitchFamily="34" charset="0"/>
              <a:buNone/>
              <a:defRPr sz="2400">
                <a:solidFill>
                  <a:schemeClr val="tx1"/>
                </a:solidFill>
              </a:defRPr>
            </a:lvl2pPr>
            <a:lvl3pPr marL="914400" indent="0">
              <a:lnSpc>
                <a:spcPct val="90000"/>
              </a:lnSpc>
              <a:buFont typeface="Arial" panose="020B0604020202020204" pitchFamily="34" charset="0"/>
              <a:buNone/>
              <a:defRPr sz="2400">
                <a:solidFill>
                  <a:schemeClr val="tx1"/>
                </a:solidFill>
              </a:defRPr>
            </a:lvl3pPr>
            <a:lvl4pPr marL="1371600" indent="0">
              <a:lnSpc>
                <a:spcPct val="90000"/>
              </a:lnSpc>
              <a:buFont typeface="Arial" panose="020B0604020202020204" pitchFamily="34" charset="0"/>
              <a:buNone/>
              <a:defRPr sz="2400">
                <a:solidFill>
                  <a:schemeClr val="tx1"/>
                </a:solidFill>
              </a:defRPr>
            </a:lvl4pPr>
            <a:lvl5pPr marL="1828800" indent="0">
              <a:lnSpc>
                <a:spcPct val="90000"/>
              </a:lnSpc>
              <a:buFont typeface="Arial" panose="020B0604020202020204" pitchFamily="34" charset="0"/>
              <a:buNone/>
              <a:defRPr sz="2400">
                <a:solidFill>
                  <a:schemeClr val="tx1"/>
                </a:solidFill>
              </a:defRPr>
            </a:lvl5pPr>
          </a:lstStyle>
          <a:p>
            <a:pPr lvl="0"/>
            <a:r>
              <a:rPr lang="en-GB" err="1"/>
              <a:t>Otsikko</a:t>
            </a:r>
            <a:endParaRPr lang="en-FI"/>
          </a:p>
        </p:txBody>
      </p:sp>
      <p:sp>
        <p:nvSpPr>
          <p:cNvPr id="13" name="Content Placeholder 3">
            <a:extLst>
              <a:ext uri="{FF2B5EF4-FFF2-40B4-BE49-F238E27FC236}">
                <a16:creationId xmlns:a16="http://schemas.microsoft.com/office/drawing/2014/main" id="{7112BBF1-38BA-4DCD-F870-B0A403A8C7EB}"/>
              </a:ext>
            </a:extLst>
          </p:cNvPr>
          <p:cNvSpPr>
            <a:spLocks noGrp="1"/>
          </p:cNvSpPr>
          <p:nvPr>
            <p:ph sz="half" idx="21" hasCustomPrompt="1"/>
          </p:nvPr>
        </p:nvSpPr>
        <p:spPr>
          <a:xfrm>
            <a:off x="548646" y="3892269"/>
            <a:ext cx="5123873" cy="2063468"/>
          </a:xfrm>
        </p:spPr>
        <p:txBody>
          <a:bodyPr anchor="t">
            <a:noAutofit/>
          </a:bodyPr>
          <a:lstStyle>
            <a:lvl1pPr marL="0" indent="0">
              <a:lnSpc>
                <a:spcPct val="100000"/>
              </a:lnSpc>
              <a:buFont typeface="Arial" panose="020B0604020202020204" pitchFamily="34" charset="0"/>
              <a:buNone/>
              <a:defRPr sz="2000">
                <a:solidFill>
                  <a:schemeClr val="tx1"/>
                </a:solidFill>
              </a:defRPr>
            </a:lvl1pPr>
            <a:lvl2pPr marL="457200" indent="0">
              <a:lnSpc>
                <a:spcPct val="100000"/>
              </a:lnSpc>
              <a:buFont typeface="Arial" panose="020B0604020202020204" pitchFamily="34" charset="0"/>
              <a:buNone/>
              <a:defRPr sz="2000">
                <a:solidFill>
                  <a:schemeClr val="tx1"/>
                </a:solidFill>
              </a:defRPr>
            </a:lvl2pPr>
            <a:lvl3pPr marL="914400" indent="0">
              <a:lnSpc>
                <a:spcPct val="100000"/>
              </a:lnSpc>
              <a:buFont typeface="Arial" panose="020B0604020202020204" pitchFamily="34" charset="0"/>
              <a:buNone/>
              <a:defRPr sz="2000">
                <a:solidFill>
                  <a:schemeClr val="tx1"/>
                </a:solidFill>
              </a:defRPr>
            </a:lvl3pPr>
            <a:lvl4pPr marL="1371600" indent="0">
              <a:lnSpc>
                <a:spcPct val="100000"/>
              </a:lnSpc>
              <a:buFont typeface="Arial" panose="020B0604020202020204" pitchFamily="34" charset="0"/>
              <a:buNone/>
              <a:defRPr sz="2000">
                <a:solidFill>
                  <a:schemeClr val="tx1"/>
                </a:solidFill>
              </a:defRPr>
            </a:lvl4pPr>
            <a:lvl5pPr marL="1828800" indent="0">
              <a:lnSpc>
                <a:spcPct val="100000"/>
              </a:lnSpc>
              <a:buFont typeface="Arial" panose="020B0604020202020204" pitchFamily="34" charset="0"/>
              <a:buNone/>
              <a:defRPr sz="2000">
                <a:solidFill>
                  <a:schemeClr val="tx1"/>
                </a:solidFill>
              </a:defRPr>
            </a:lvl5pPr>
          </a:lstStyle>
          <a:p>
            <a:pPr lvl="0"/>
            <a:r>
              <a:rPr lang="en-GB" err="1"/>
              <a:t>Leipäteksti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a:t>
            </a:r>
            <a:endParaRPr lang="en-FI"/>
          </a:p>
        </p:txBody>
      </p:sp>
      <p:sp>
        <p:nvSpPr>
          <p:cNvPr id="9" name="Rounded Rectangle 8">
            <a:extLst>
              <a:ext uri="{FF2B5EF4-FFF2-40B4-BE49-F238E27FC236}">
                <a16:creationId xmlns:a16="http://schemas.microsoft.com/office/drawing/2014/main" id="{9B6F02CF-5CD7-E1B3-40A6-589C0BFDBF76}"/>
              </a:ext>
            </a:extLst>
          </p:cNvPr>
          <p:cNvSpPr/>
          <p:nvPr userDrawn="1"/>
        </p:nvSpPr>
        <p:spPr>
          <a:xfrm>
            <a:off x="6220082" y="2743202"/>
            <a:ext cx="5505279" cy="3422931"/>
          </a:xfrm>
          <a:prstGeom prst="roundRect">
            <a:avLst>
              <a:gd name="adj" fmla="val 3665"/>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solidFill>
                <a:schemeClr val="tx1"/>
              </a:solidFill>
            </a:endParaRPr>
          </a:p>
        </p:txBody>
      </p:sp>
      <p:sp>
        <p:nvSpPr>
          <p:cNvPr id="19" name="Content Placeholder 3">
            <a:extLst>
              <a:ext uri="{FF2B5EF4-FFF2-40B4-BE49-F238E27FC236}">
                <a16:creationId xmlns:a16="http://schemas.microsoft.com/office/drawing/2014/main" id="{29E3FE37-A945-57F7-FD85-B450F5708553}"/>
              </a:ext>
            </a:extLst>
          </p:cNvPr>
          <p:cNvSpPr>
            <a:spLocks noGrp="1"/>
          </p:cNvSpPr>
          <p:nvPr>
            <p:ph sz="half" idx="24" hasCustomPrompt="1"/>
          </p:nvPr>
        </p:nvSpPr>
        <p:spPr>
          <a:xfrm>
            <a:off x="6318266" y="3037052"/>
            <a:ext cx="3384085" cy="391948"/>
          </a:xfrm>
        </p:spPr>
        <p:txBody>
          <a:bodyPr anchor="t">
            <a:noAutofit/>
          </a:bodyPr>
          <a:lstStyle>
            <a:lvl1pPr marL="0" indent="0">
              <a:lnSpc>
                <a:spcPct val="90000"/>
              </a:lnSpc>
              <a:buFont typeface="Arial" panose="020B0604020202020204" pitchFamily="34" charset="0"/>
              <a:buNone/>
              <a:defRPr sz="2400">
                <a:solidFill>
                  <a:schemeClr val="tx1"/>
                </a:solidFill>
              </a:defRPr>
            </a:lvl1pPr>
            <a:lvl2pPr marL="457200" indent="0">
              <a:lnSpc>
                <a:spcPct val="90000"/>
              </a:lnSpc>
              <a:buFont typeface="Arial" panose="020B0604020202020204" pitchFamily="34" charset="0"/>
              <a:buNone/>
              <a:defRPr sz="2400">
                <a:solidFill>
                  <a:schemeClr val="tx1"/>
                </a:solidFill>
              </a:defRPr>
            </a:lvl2pPr>
            <a:lvl3pPr marL="914400" indent="0">
              <a:lnSpc>
                <a:spcPct val="90000"/>
              </a:lnSpc>
              <a:buFont typeface="Arial" panose="020B0604020202020204" pitchFamily="34" charset="0"/>
              <a:buNone/>
              <a:defRPr sz="2400">
                <a:solidFill>
                  <a:schemeClr val="tx1"/>
                </a:solidFill>
              </a:defRPr>
            </a:lvl3pPr>
            <a:lvl4pPr marL="1371600" indent="0">
              <a:lnSpc>
                <a:spcPct val="90000"/>
              </a:lnSpc>
              <a:buFont typeface="Arial" panose="020B0604020202020204" pitchFamily="34" charset="0"/>
              <a:buNone/>
              <a:defRPr sz="2400">
                <a:solidFill>
                  <a:schemeClr val="tx1"/>
                </a:solidFill>
              </a:defRPr>
            </a:lvl4pPr>
            <a:lvl5pPr marL="1828800" indent="0">
              <a:lnSpc>
                <a:spcPct val="90000"/>
              </a:lnSpc>
              <a:buFont typeface="Arial" panose="020B0604020202020204" pitchFamily="34" charset="0"/>
              <a:buNone/>
              <a:defRPr sz="2400">
                <a:solidFill>
                  <a:schemeClr val="tx1"/>
                </a:solidFill>
              </a:defRPr>
            </a:lvl5pPr>
          </a:lstStyle>
          <a:p>
            <a:pPr lvl="0"/>
            <a:r>
              <a:rPr lang="en-GB" err="1"/>
              <a:t>Otsikko</a:t>
            </a:r>
            <a:endParaRPr lang="en-FI"/>
          </a:p>
        </p:txBody>
      </p:sp>
      <p:sp>
        <p:nvSpPr>
          <p:cNvPr id="20" name="Content Placeholder 3">
            <a:extLst>
              <a:ext uri="{FF2B5EF4-FFF2-40B4-BE49-F238E27FC236}">
                <a16:creationId xmlns:a16="http://schemas.microsoft.com/office/drawing/2014/main" id="{4A640FAE-313B-4015-FDD9-7BB41D6BEE50}"/>
              </a:ext>
            </a:extLst>
          </p:cNvPr>
          <p:cNvSpPr>
            <a:spLocks noGrp="1"/>
          </p:cNvSpPr>
          <p:nvPr>
            <p:ph sz="half" idx="25" hasCustomPrompt="1"/>
          </p:nvPr>
        </p:nvSpPr>
        <p:spPr>
          <a:xfrm>
            <a:off x="6318264" y="3892269"/>
            <a:ext cx="5156242" cy="2063468"/>
          </a:xfrm>
        </p:spPr>
        <p:txBody>
          <a:bodyPr anchor="t">
            <a:noAutofit/>
          </a:bodyPr>
          <a:lstStyle>
            <a:lvl1pPr marL="0" indent="0">
              <a:lnSpc>
                <a:spcPct val="100000"/>
              </a:lnSpc>
              <a:buFontTx/>
              <a:buNone/>
              <a:defRPr sz="2000">
                <a:solidFill>
                  <a:schemeClr val="tx1"/>
                </a:solidFill>
              </a:defRPr>
            </a:lvl1pPr>
            <a:lvl2pPr marL="457200" indent="0">
              <a:lnSpc>
                <a:spcPct val="100000"/>
              </a:lnSpc>
              <a:buFontTx/>
              <a:buNone/>
              <a:defRPr sz="2000">
                <a:solidFill>
                  <a:schemeClr val="tx1"/>
                </a:solidFill>
              </a:defRPr>
            </a:lvl2pPr>
            <a:lvl3pPr marL="914400" indent="0">
              <a:lnSpc>
                <a:spcPct val="100000"/>
              </a:lnSpc>
              <a:buFontTx/>
              <a:buNone/>
              <a:defRPr sz="2000">
                <a:solidFill>
                  <a:schemeClr val="tx1"/>
                </a:solidFill>
              </a:defRPr>
            </a:lvl3pPr>
            <a:lvl4pPr marL="1371600" indent="0">
              <a:lnSpc>
                <a:spcPct val="100000"/>
              </a:lnSpc>
              <a:buFontTx/>
              <a:buNone/>
              <a:defRPr sz="2000">
                <a:solidFill>
                  <a:schemeClr val="tx1"/>
                </a:solidFill>
              </a:defRPr>
            </a:lvl4pPr>
            <a:lvl5pPr marL="1828800" indent="0">
              <a:lnSpc>
                <a:spcPct val="100000"/>
              </a:lnSpc>
              <a:buFontTx/>
              <a:buNone/>
              <a:defRPr sz="2000">
                <a:solidFill>
                  <a:schemeClr val="tx1"/>
                </a:solidFill>
              </a:defRPr>
            </a:lvl5pPr>
          </a:lstStyle>
          <a:p>
            <a:pPr lvl="0"/>
            <a:r>
              <a:rPr lang="en-GB" err="1"/>
              <a:t>Leipäteksti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a:t>
            </a:r>
            <a:endParaRPr lang="en-FI"/>
          </a:p>
        </p:txBody>
      </p:sp>
    </p:spTree>
    <p:extLst>
      <p:ext uri="{BB962C8B-B14F-4D97-AF65-F5344CB8AC3E}">
        <p14:creationId xmlns:p14="http://schemas.microsoft.com/office/powerpoint/2010/main" val="27794203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tekstilaatikkoa">
    <p:spTree>
      <p:nvGrpSpPr>
        <p:cNvPr id="1" name=""/>
        <p:cNvGrpSpPr/>
        <p:nvPr/>
      </p:nvGrpSpPr>
      <p:grpSpPr>
        <a:xfrm>
          <a:off x="0" y="0"/>
          <a:ext cx="0" cy="0"/>
          <a:chOff x="0" y="0"/>
          <a:chExt cx="0" cy="0"/>
        </a:xfrm>
      </p:grpSpPr>
      <p:sp>
        <p:nvSpPr>
          <p:cNvPr id="4" name="Title 24">
            <a:extLst>
              <a:ext uri="{FF2B5EF4-FFF2-40B4-BE49-F238E27FC236}">
                <a16:creationId xmlns:a16="http://schemas.microsoft.com/office/drawing/2014/main" id="{2D7FEC0B-7A7D-A830-2EA1-7FD2E7BF24DB}"/>
              </a:ext>
            </a:extLst>
          </p:cNvPr>
          <p:cNvSpPr>
            <a:spLocks noGrp="1"/>
          </p:cNvSpPr>
          <p:nvPr>
            <p:ph type="title" hasCustomPrompt="1"/>
          </p:nvPr>
        </p:nvSpPr>
        <p:spPr>
          <a:xfrm>
            <a:off x="351182" y="539859"/>
            <a:ext cx="7538552" cy="809668"/>
          </a:xfrm>
        </p:spPr>
        <p:txBody>
          <a:bodyPr/>
          <a:lstStyle/>
          <a:p>
            <a:r>
              <a:rPr lang="en-GB"/>
              <a:t>HSY </a:t>
            </a:r>
            <a:r>
              <a:rPr lang="en-GB" err="1"/>
              <a:t>otsikko</a:t>
            </a:r>
            <a:r>
              <a:rPr lang="en-GB"/>
              <a:t> 3 </a:t>
            </a:r>
            <a:r>
              <a:rPr lang="en-GB" err="1"/>
              <a:t>korttia</a:t>
            </a:r>
            <a:endParaRPr lang="en-FI"/>
          </a:p>
        </p:txBody>
      </p:sp>
      <p:sp>
        <p:nvSpPr>
          <p:cNvPr id="21" name="Content Placeholder 3">
            <a:extLst>
              <a:ext uri="{FF2B5EF4-FFF2-40B4-BE49-F238E27FC236}">
                <a16:creationId xmlns:a16="http://schemas.microsoft.com/office/drawing/2014/main" id="{94A7A2AE-D09D-AA60-C3AD-202B2C06E68F}"/>
              </a:ext>
            </a:extLst>
          </p:cNvPr>
          <p:cNvSpPr>
            <a:spLocks noGrp="1"/>
          </p:cNvSpPr>
          <p:nvPr>
            <p:ph sz="half" idx="2" hasCustomPrompt="1"/>
          </p:nvPr>
        </p:nvSpPr>
        <p:spPr>
          <a:xfrm>
            <a:off x="400005" y="1273645"/>
            <a:ext cx="3913168" cy="649927"/>
          </a:xfrm>
        </p:spPr>
        <p:txBody>
          <a:bodyPr anchor="t">
            <a:noAutofit/>
          </a:bodyPr>
          <a:lstStyle>
            <a:lvl1pPr>
              <a:lnSpc>
                <a:spcPct val="90000"/>
              </a:lnSpc>
              <a:defRPr sz="1700">
                <a:solidFill>
                  <a:schemeClr val="tx1"/>
                </a:solidFill>
              </a:defRPr>
            </a:lvl1pPr>
            <a:lvl2pPr>
              <a:lnSpc>
                <a:spcPct val="90000"/>
              </a:lnSpc>
              <a:defRPr sz="1700">
                <a:solidFill>
                  <a:schemeClr val="tx1">
                    <a:lumMod val="65000"/>
                    <a:lumOff val="35000"/>
                  </a:schemeClr>
                </a:solidFill>
              </a:defRPr>
            </a:lvl2pPr>
            <a:lvl3pPr>
              <a:lnSpc>
                <a:spcPct val="90000"/>
              </a:lnSpc>
              <a:defRPr sz="1700">
                <a:solidFill>
                  <a:schemeClr val="tx1">
                    <a:lumMod val="65000"/>
                    <a:lumOff val="35000"/>
                  </a:schemeClr>
                </a:solidFill>
              </a:defRPr>
            </a:lvl3pPr>
            <a:lvl4pPr>
              <a:lnSpc>
                <a:spcPct val="90000"/>
              </a:lnSpc>
              <a:defRPr sz="1700">
                <a:solidFill>
                  <a:schemeClr val="tx1">
                    <a:lumMod val="65000"/>
                    <a:lumOff val="35000"/>
                  </a:schemeClr>
                </a:solidFill>
              </a:defRPr>
            </a:lvl4pPr>
            <a:lvl5pPr>
              <a:lnSpc>
                <a:spcPct val="90000"/>
              </a:lnSpc>
              <a:defRPr sz="1700">
                <a:solidFill>
                  <a:schemeClr val="tx1">
                    <a:lumMod val="65000"/>
                    <a:lumOff val="35000"/>
                  </a:schemeClr>
                </a:solidFill>
              </a:defRPr>
            </a:lvl5pPr>
          </a:lstStyle>
          <a:p>
            <a:pPr lvl="0"/>
            <a:r>
              <a:rPr lang="en-GB" err="1"/>
              <a:t>Nettiosoite</a:t>
            </a:r>
            <a:r>
              <a:rPr lang="en-GB"/>
              <a:t> </a:t>
            </a:r>
            <a:r>
              <a:rPr lang="en-GB" err="1"/>
              <a:t>tms</a:t>
            </a:r>
            <a:r>
              <a:rPr lang="en-GB"/>
              <a:t>. </a:t>
            </a:r>
            <a:r>
              <a:rPr lang="en-GB" err="1"/>
              <a:t>tähän</a:t>
            </a:r>
            <a:endParaRPr lang="en-FI"/>
          </a:p>
        </p:txBody>
      </p:sp>
      <p:sp>
        <p:nvSpPr>
          <p:cNvPr id="6" name="Rounded Rectangle 5">
            <a:extLst>
              <a:ext uri="{FF2B5EF4-FFF2-40B4-BE49-F238E27FC236}">
                <a16:creationId xmlns:a16="http://schemas.microsoft.com/office/drawing/2014/main" id="{79988FF9-853B-8781-BAC5-7AA065934D5D}"/>
              </a:ext>
            </a:extLst>
          </p:cNvPr>
          <p:cNvSpPr/>
          <p:nvPr userDrawn="1"/>
        </p:nvSpPr>
        <p:spPr>
          <a:xfrm>
            <a:off x="448907" y="2743202"/>
            <a:ext cx="3597113" cy="3422931"/>
          </a:xfrm>
          <a:prstGeom prst="roundRect">
            <a:avLst>
              <a:gd name="adj" fmla="val 3665"/>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2" name="Content Placeholder 3">
            <a:extLst>
              <a:ext uri="{FF2B5EF4-FFF2-40B4-BE49-F238E27FC236}">
                <a16:creationId xmlns:a16="http://schemas.microsoft.com/office/drawing/2014/main" id="{4498C0D7-920E-EF4A-FF17-B96A1B47271F}"/>
              </a:ext>
            </a:extLst>
          </p:cNvPr>
          <p:cNvSpPr>
            <a:spLocks noGrp="1"/>
          </p:cNvSpPr>
          <p:nvPr>
            <p:ph sz="half" idx="20" hasCustomPrompt="1"/>
          </p:nvPr>
        </p:nvSpPr>
        <p:spPr>
          <a:xfrm>
            <a:off x="548644" y="3037052"/>
            <a:ext cx="3384085" cy="391948"/>
          </a:xfrm>
        </p:spPr>
        <p:txBody>
          <a:bodyPr anchor="t">
            <a:noAutofit/>
          </a:bodyPr>
          <a:lstStyle>
            <a:lvl1pPr marL="0" indent="0">
              <a:lnSpc>
                <a:spcPct val="90000"/>
              </a:lnSpc>
              <a:buFont typeface="Arial" panose="020B0604020202020204" pitchFamily="34" charset="0"/>
              <a:buNone/>
              <a:defRPr sz="2400">
                <a:solidFill>
                  <a:schemeClr val="tx1"/>
                </a:solidFill>
              </a:defRPr>
            </a:lvl1pPr>
            <a:lvl2pPr marL="457200" indent="0">
              <a:lnSpc>
                <a:spcPct val="90000"/>
              </a:lnSpc>
              <a:buFont typeface="Arial" panose="020B0604020202020204" pitchFamily="34" charset="0"/>
              <a:buNone/>
              <a:defRPr sz="2400">
                <a:solidFill>
                  <a:schemeClr val="tx1"/>
                </a:solidFill>
              </a:defRPr>
            </a:lvl2pPr>
            <a:lvl3pPr marL="914400" indent="0">
              <a:lnSpc>
                <a:spcPct val="90000"/>
              </a:lnSpc>
              <a:buFont typeface="Arial" panose="020B0604020202020204" pitchFamily="34" charset="0"/>
              <a:buNone/>
              <a:defRPr sz="2400">
                <a:solidFill>
                  <a:schemeClr val="tx1"/>
                </a:solidFill>
              </a:defRPr>
            </a:lvl3pPr>
            <a:lvl4pPr marL="1371600" indent="0">
              <a:lnSpc>
                <a:spcPct val="90000"/>
              </a:lnSpc>
              <a:buFont typeface="Arial" panose="020B0604020202020204" pitchFamily="34" charset="0"/>
              <a:buNone/>
              <a:defRPr sz="2400">
                <a:solidFill>
                  <a:schemeClr val="tx1"/>
                </a:solidFill>
              </a:defRPr>
            </a:lvl4pPr>
            <a:lvl5pPr marL="1828800" indent="0">
              <a:lnSpc>
                <a:spcPct val="90000"/>
              </a:lnSpc>
              <a:buFont typeface="Arial" panose="020B0604020202020204" pitchFamily="34" charset="0"/>
              <a:buNone/>
              <a:defRPr sz="2400">
                <a:solidFill>
                  <a:schemeClr val="tx1"/>
                </a:solidFill>
              </a:defRPr>
            </a:lvl5pPr>
          </a:lstStyle>
          <a:p>
            <a:pPr lvl="0"/>
            <a:r>
              <a:rPr lang="en-GB" err="1"/>
              <a:t>Otsikko</a:t>
            </a:r>
            <a:r>
              <a:rPr lang="en-GB"/>
              <a:t> </a:t>
            </a:r>
            <a:r>
              <a:rPr lang="en-GB" err="1"/>
              <a:t>tähän</a:t>
            </a:r>
            <a:endParaRPr lang="en-FI"/>
          </a:p>
        </p:txBody>
      </p:sp>
      <p:sp>
        <p:nvSpPr>
          <p:cNvPr id="13" name="Content Placeholder 3">
            <a:extLst>
              <a:ext uri="{FF2B5EF4-FFF2-40B4-BE49-F238E27FC236}">
                <a16:creationId xmlns:a16="http://schemas.microsoft.com/office/drawing/2014/main" id="{7112BBF1-38BA-4DCD-F870-B0A403A8C7EB}"/>
              </a:ext>
            </a:extLst>
          </p:cNvPr>
          <p:cNvSpPr>
            <a:spLocks noGrp="1"/>
          </p:cNvSpPr>
          <p:nvPr>
            <p:ph sz="half" idx="21" hasCustomPrompt="1"/>
          </p:nvPr>
        </p:nvSpPr>
        <p:spPr>
          <a:xfrm>
            <a:off x="548646" y="3892269"/>
            <a:ext cx="3384085" cy="2063468"/>
          </a:xfrm>
        </p:spPr>
        <p:txBody>
          <a:bodyPr anchor="t">
            <a:noAutofit/>
          </a:bodyPr>
          <a:lstStyle>
            <a:lvl1pPr marL="285750" indent="-285750">
              <a:lnSpc>
                <a:spcPct val="100000"/>
              </a:lnSpc>
              <a:buFont typeface="Arial" panose="020B0604020202020204" pitchFamily="34" charset="0"/>
              <a:buChar char="•"/>
              <a:defRPr sz="2000">
                <a:solidFill>
                  <a:schemeClr val="tx1"/>
                </a:solidFill>
              </a:defRPr>
            </a:lvl1pPr>
            <a:lvl2pPr marL="742950" indent="-285750">
              <a:lnSpc>
                <a:spcPct val="100000"/>
              </a:lnSpc>
              <a:buFont typeface="Arial" panose="020B0604020202020204" pitchFamily="34" charset="0"/>
              <a:buChar char="•"/>
              <a:defRPr sz="2000">
                <a:solidFill>
                  <a:schemeClr val="tx1"/>
                </a:solidFill>
              </a:defRPr>
            </a:lvl2pPr>
            <a:lvl3pPr marL="1200150" indent="-285750">
              <a:lnSpc>
                <a:spcPct val="100000"/>
              </a:lnSpc>
              <a:buFont typeface="Arial" panose="020B0604020202020204" pitchFamily="34" charset="0"/>
              <a:buChar char="•"/>
              <a:defRPr sz="2000">
                <a:solidFill>
                  <a:schemeClr val="tx1"/>
                </a:solidFill>
              </a:defRPr>
            </a:lvl3pPr>
            <a:lvl4pPr marL="1657350" indent="-285750">
              <a:lnSpc>
                <a:spcPct val="100000"/>
              </a:lnSpc>
              <a:buFont typeface="Arial" panose="020B0604020202020204" pitchFamily="34" charset="0"/>
              <a:buChar char="•"/>
              <a:defRPr sz="2000">
                <a:solidFill>
                  <a:schemeClr val="tx1"/>
                </a:solidFill>
              </a:defRPr>
            </a:lvl4pPr>
            <a:lvl5pPr marL="2114550" indent="-285750">
              <a:lnSpc>
                <a:spcPct val="100000"/>
              </a:lnSpc>
              <a:buFont typeface="Arial" panose="020B0604020202020204" pitchFamily="34" charset="0"/>
              <a:buChar char="•"/>
              <a:defRPr sz="2000">
                <a:solidFill>
                  <a:schemeClr val="tx1"/>
                </a:solidFill>
              </a:defRPr>
            </a:lvl5pPr>
          </a:lstStyle>
          <a:p>
            <a:pPr lvl="0"/>
            <a:r>
              <a:rPr lang="en-GB"/>
              <a:t>Bullet points</a:t>
            </a:r>
            <a:endParaRPr lang="en-FI"/>
          </a:p>
        </p:txBody>
      </p:sp>
      <p:sp>
        <p:nvSpPr>
          <p:cNvPr id="8" name="Rounded Rectangle 7">
            <a:extLst>
              <a:ext uri="{FF2B5EF4-FFF2-40B4-BE49-F238E27FC236}">
                <a16:creationId xmlns:a16="http://schemas.microsoft.com/office/drawing/2014/main" id="{37C590F1-DAE2-81B7-D5AD-3DC1E8EDB0B7}"/>
              </a:ext>
            </a:extLst>
          </p:cNvPr>
          <p:cNvSpPr/>
          <p:nvPr userDrawn="1"/>
        </p:nvSpPr>
        <p:spPr>
          <a:xfrm>
            <a:off x="4292623" y="2743202"/>
            <a:ext cx="3597113" cy="3422931"/>
          </a:xfrm>
          <a:prstGeom prst="roundRect">
            <a:avLst>
              <a:gd name="adj" fmla="val 3665"/>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7" name="Content Placeholder 3">
            <a:extLst>
              <a:ext uri="{FF2B5EF4-FFF2-40B4-BE49-F238E27FC236}">
                <a16:creationId xmlns:a16="http://schemas.microsoft.com/office/drawing/2014/main" id="{BBDC9A6E-53A1-3772-57EC-D95B83782187}"/>
              </a:ext>
            </a:extLst>
          </p:cNvPr>
          <p:cNvSpPr>
            <a:spLocks noGrp="1"/>
          </p:cNvSpPr>
          <p:nvPr>
            <p:ph sz="half" idx="22" hasCustomPrompt="1"/>
          </p:nvPr>
        </p:nvSpPr>
        <p:spPr>
          <a:xfrm>
            <a:off x="4392361" y="3037052"/>
            <a:ext cx="3384085" cy="391948"/>
          </a:xfrm>
        </p:spPr>
        <p:txBody>
          <a:bodyPr anchor="t">
            <a:noAutofit/>
          </a:bodyPr>
          <a:lstStyle>
            <a:lvl1pPr marL="0" indent="0">
              <a:lnSpc>
                <a:spcPct val="90000"/>
              </a:lnSpc>
              <a:buFont typeface="Arial" panose="020B0604020202020204" pitchFamily="34" charset="0"/>
              <a:buNone/>
              <a:defRPr sz="2400">
                <a:solidFill>
                  <a:schemeClr val="tx1"/>
                </a:solidFill>
              </a:defRPr>
            </a:lvl1pPr>
            <a:lvl2pPr marL="457200" indent="0">
              <a:lnSpc>
                <a:spcPct val="90000"/>
              </a:lnSpc>
              <a:buFont typeface="Arial" panose="020B0604020202020204" pitchFamily="34" charset="0"/>
              <a:buNone/>
              <a:defRPr sz="2400">
                <a:solidFill>
                  <a:schemeClr val="tx1"/>
                </a:solidFill>
              </a:defRPr>
            </a:lvl2pPr>
            <a:lvl3pPr marL="914400" indent="0">
              <a:lnSpc>
                <a:spcPct val="90000"/>
              </a:lnSpc>
              <a:buFont typeface="Arial" panose="020B0604020202020204" pitchFamily="34" charset="0"/>
              <a:buNone/>
              <a:defRPr sz="2400">
                <a:solidFill>
                  <a:schemeClr val="tx1"/>
                </a:solidFill>
              </a:defRPr>
            </a:lvl3pPr>
            <a:lvl4pPr marL="1371600" indent="0">
              <a:lnSpc>
                <a:spcPct val="90000"/>
              </a:lnSpc>
              <a:buFont typeface="Arial" panose="020B0604020202020204" pitchFamily="34" charset="0"/>
              <a:buNone/>
              <a:defRPr sz="2400">
                <a:solidFill>
                  <a:schemeClr val="tx1"/>
                </a:solidFill>
              </a:defRPr>
            </a:lvl4pPr>
            <a:lvl5pPr marL="1828800" indent="0">
              <a:lnSpc>
                <a:spcPct val="90000"/>
              </a:lnSpc>
              <a:buFont typeface="Arial" panose="020B0604020202020204" pitchFamily="34" charset="0"/>
              <a:buNone/>
              <a:defRPr sz="2400">
                <a:solidFill>
                  <a:schemeClr val="tx1"/>
                </a:solidFill>
              </a:defRPr>
            </a:lvl5pPr>
          </a:lstStyle>
          <a:p>
            <a:pPr lvl="0"/>
            <a:r>
              <a:rPr lang="en-GB" err="1"/>
              <a:t>Otsikko</a:t>
            </a:r>
            <a:r>
              <a:rPr lang="en-GB"/>
              <a:t> </a:t>
            </a:r>
            <a:r>
              <a:rPr lang="en-GB" err="1"/>
              <a:t>tähän</a:t>
            </a:r>
            <a:endParaRPr lang="en-FI"/>
          </a:p>
        </p:txBody>
      </p:sp>
      <p:sp>
        <p:nvSpPr>
          <p:cNvPr id="18" name="Content Placeholder 3">
            <a:extLst>
              <a:ext uri="{FF2B5EF4-FFF2-40B4-BE49-F238E27FC236}">
                <a16:creationId xmlns:a16="http://schemas.microsoft.com/office/drawing/2014/main" id="{C6D69CB6-C870-4147-0A09-D3E2B0EB6ADC}"/>
              </a:ext>
            </a:extLst>
          </p:cNvPr>
          <p:cNvSpPr>
            <a:spLocks noGrp="1"/>
          </p:cNvSpPr>
          <p:nvPr>
            <p:ph sz="half" idx="23" hasCustomPrompt="1"/>
          </p:nvPr>
        </p:nvSpPr>
        <p:spPr>
          <a:xfrm>
            <a:off x="4392363" y="3892269"/>
            <a:ext cx="3384085" cy="2063468"/>
          </a:xfrm>
        </p:spPr>
        <p:txBody>
          <a:bodyPr anchor="t">
            <a:noAutofit/>
          </a:bodyPr>
          <a:lstStyle>
            <a:lvl1pPr marL="285750" indent="-285750">
              <a:lnSpc>
                <a:spcPct val="100000"/>
              </a:lnSpc>
              <a:buFont typeface="Arial" panose="020B0604020202020204" pitchFamily="34" charset="0"/>
              <a:buChar char="•"/>
              <a:defRPr sz="2000">
                <a:solidFill>
                  <a:schemeClr val="tx1"/>
                </a:solidFill>
              </a:defRPr>
            </a:lvl1pPr>
            <a:lvl2pPr marL="742950" indent="-285750">
              <a:lnSpc>
                <a:spcPct val="100000"/>
              </a:lnSpc>
              <a:buFont typeface="Arial" panose="020B0604020202020204" pitchFamily="34" charset="0"/>
              <a:buChar char="•"/>
              <a:defRPr sz="2000">
                <a:solidFill>
                  <a:schemeClr val="tx1"/>
                </a:solidFill>
              </a:defRPr>
            </a:lvl2pPr>
            <a:lvl3pPr marL="1200150" indent="-285750">
              <a:lnSpc>
                <a:spcPct val="100000"/>
              </a:lnSpc>
              <a:buFont typeface="Arial" panose="020B0604020202020204" pitchFamily="34" charset="0"/>
              <a:buChar char="•"/>
              <a:defRPr sz="2000">
                <a:solidFill>
                  <a:schemeClr val="tx1"/>
                </a:solidFill>
              </a:defRPr>
            </a:lvl3pPr>
            <a:lvl4pPr marL="1657350" indent="-285750">
              <a:lnSpc>
                <a:spcPct val="100000"/>
              </a:lnSpc>
              <a:buFont typeface="Arial" panose="020B0604020202020204" pitchFamily="34" charset="0"/>
              <a:buChar char="•"/>
              <a:defRPr sz="2000">
                <a:solidFill>
                  <a:schemeClr val="tx1"/>
                </a:solidFill>
              </a:defRPr>
            </a:lvl4pPr>
            <a:lvl5pPr marL="2114550" indent="-285750">
              <a:lnSpc>
                <a:spcPct val="100000"/>
              </a:lnSpc>
              <a:buFont typeface="Arial" panose="020B0604020202020204" pitchFamily="34" charset="0"/>
              <a:buChar char="•"/>
              <a:defRPr sz="2000">
                <a:solidFill>
                  <a:schemeClr val="tx1"/>
                </a:solidFill>
              </a:defRPr>
            </a:lvl5pPr>
          </a:lstStyle>
          <a:p>
            <a:pPr lvl="0"/>
            <a:r>
              <a:rPr lang="en-GB"/>
              <a:t>Bullet points</a:t>
            </a:r>
            <a:endParaRPr lang="en-FI"/>
          </a:p>
        </p:txBody>
      </p:sp>
      <p:sp>
        <p:nvSpPr>
          <p:cNvPr id="9" name="Rounded Rectangle 8">
            <a:extLst>
              <a:ext uri="{FF2B5EF4-FFF2-40B4-BE49-F238E27FC236}">
                <a16:creationId xmlns:a16="http://schemas.microsoft.com/office/drawing/2014/main" id="{9B6F02CF-5CD7-E1B3-40A6-589C0BFDBF76}"/>
              </a:ext>
            </a:extLst>
          </p:cNvPr>
          <p:cNvSpPr/>
          <p:nvPr userDrawn="1"/>
        </p:nvSpPr>
        <p:spPr>
          <a:xfrm>
            <a:off x="8128248" y="2743202"/>
            <a:ext cx="3597113" cy="3422931"/>
          </a:xfrm>
          <a:prstGeom prst="roundRect">
            <a:avLst>
              <a:gd name="adj" fmla="val 3665"/>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9" name="Content Placeholder 3">
            <a:extLst>
              <a:ext uri="{FF2B5EF4-FFF2-40B4-BE49-F238E27FC236}">
                <a16:creationId xmlns:a16="http://schemas.microsoft.com/office/drawing/2014/main" id="{29E3FE37-A945-57F7-FD85-B450F5708553}"/>
              </a:ext>
            </a:extLst>
          </p:cNvPr>
          <p:cNvSpPr>
            <a:spLocks noGrp="1"/>
          </p:cNvSpPr>
          <p:nvPr>
            <p:ph sz="half" idx="24" hasCustomPrompt="1"/>
          </p:nvPr>
        </p:nvSpPr>
        <p:spPr>
          <a:xfrm>
            <a:off x="8227986" y="3037052"/>
            <a:ext cx="3384085" cy="391948"/>
          </a:xfrm>
        </p:spPr>
        <p:txBody>
          <a:bodyPr anchor="t">
            <a:noAutofit/>
          </a:bodyPr>
          <a:lstStyle>
            <a:lvl1pPr marL="0" indent="0">
              <a:lnSpc>
                <a:spcPct val="90000"/>
              </a:lnSpc>
              <a:buFont typeface="Arial" panose="020B0604020202020204" pitchFamily="34" charset="0"/>
              <a:buNone/>
              <a:defRPr sz="2400">
                <a:solidFill>
                  <a:schemeClr val="tx1"/>
                </a:solidFill>
              </a:defRPr>
            </a:lvl1pPr>
            <a:lvl2pPr marL="457200" indent="0">
              <a:lnSpc>
                <a:spcPct val="90000"/>
              </a:lnSpc>
              <a:buFont typeface="Arial" panose="020B0604020202020204" pitchFamily="34" charset="0"/>
              <a:buNone/>
              <a:defRPr sz="2400">
                <a:solidFill>
                  <a:schemeClr val="tx1"/>
                </a:solidFill>
              </a:defRPr>
            </a:lvl2pPr>
            <a:lvl3pPr marL="914400" indent="0">
              <a:lnSpc>
                <a:spcPct val="90000"/>
              </a:lnSpc>
              <a:buFont typeface="Arial" panose="020B0604020202020204" pitchFamily="34" charset="0"/>
              <a:buNone/>
              <a:defRPr sz="2400">
                <a:solidFill>
                  <a:schemeClr val="tx1"/>
                </a:solidFill>
              </a:defRPr>
            </a:lvl3pPr>
            <a:lvl4pPr marL="1371600" indent="0">
              <a:lnSpc>
                <a:spcPct val="90000"/>
              </a:lnSpc>
              <a:buFont typeface="Arial" panose="020B0604020202020204" pitchFamily="34" charset="0"/>
              <a:buNone/>
              <a:defRPr sz="2400">
                <a:solidFill>
                  <a:schemeClr val="tx1"/>
                </a:solidFill>
              </a:defRPr>
            </a:lvl4pPr>
            <a:lvl5pPr marL="1828800" indent="0">
              <a:lnSpc>
                <a:spcPct val="90000"/>
              </a:lnSpc>
              <a:buFont typeface="Arial" panose="020B0604020202020204" pitchFamily="34" charset="0"/>
              <a:buNone/>
              <a:defRPr sz="2400">
                <a:solidFill>
                  <a:schemeClr val="tx1"/>
                </a:solidFill>
              </a:defRPr>
            </a:lvl5pPr>
          </a:lstStyle>
          <a:p>
            <a:pPr lvl="0"/>
            <a:r>
              <a:rPr lang="en-GB" err="1"/>
              <a:t>Otsikko</a:t>
            </a:r>
            <a:r>
              <a:rPr lang="en-GB"/>
              <a:t> </a:t>
            </a:r>
            <a:r>
              <a:rPr lang="en-GB" err="1"/>
              <a:t>tähän</a:t>
            </a:r>
            <a:endParaRPr lang="en-FI"/>
          </a:p>
        </p:txBody>
      </p:sp>
      <p:sp>
        <p:nvSpPr>
          <p:cNvPr id="20" name="Content Placeholder 3">
            <a:extLst>
              <a:ext uri="{FF2B5EF4-FFF2-40B4-BE49-F238E27FC236}">
                <a16:creationId xmlns:a16="http://schemas.microsoft.com/office/drawing/2014/main" id="{4A640FAE-313B-4015-FDD9-7BB41D6BEE50}"/>
              </a:ext>
            </a:extLst>
          </p:cNvPr>
          <p:cNvSpPr>
            <a:spLocks noGrp="1"/>
          </p:cNvSpPr>
          <p:nvPr>
            <p:ph sz="half" idx="25" hasCustomPrompt="1"/>
          </p:nvPr>
        </p:nvSpPr>
        <p:spPr>
          <a:xfrm>
            <a:off x="8227988" y="3892269"/>
            <a:ext cx="3384085" cy="2063468"/>
          </a:xfrm>
        </p:spPr>
        <p:txBody>
          <a:bodyPr anchor="t">
            <a:noAutofit/>
          </a:bodyPr>
          <a:lstStyle>
            <a:lvl1pPr marL="285750" indent="-285750">
              <a:lnSpc>
                <a:spcPct val="100000"/>
              </a:lnSpc>
              <a:buFont typeface="Arial" panose="020B0604020202020204" pitchFamily="34" charset="0"/>
              <a:buChar char="•"/>
              <a:defRPr sz="2000">
                <a:solidFill>
                  <a:schemeClr val="tx1"/>
                </a:solidFill>
              </a:defRPr>
            </a:lvl1pPr>
            <a:lvl2pPr marL="742950" indent="-285750">
              <a:lnSpc>
                <a:spcPct val="100000"/>
              </a:lnSpc>
              <a:buFont typeface="Arial" panose="020B0604020202020204" pitchFamily="34" charset="0"/>
              <a:buChar char="•"/>
              <a:defRPr sz="2000">
                <a:solidFill>
                  <a:schemeClr val="tx1"/>
                </a:solidFill>
              </a:defRPr>
            </a:lvl2pPr>
            <a:lvl3pPr marL="1200150" indent="-285750">
              <a:lnSpc>
                <a:spcPct val="100000"/>
              </a:lnSpc>
              <a:buFont typeface="Arial" panose="020B0604020202020204" pitchFamily="34" charset="0"/>
              <a:buChar char="•"/>
              <a:defRPr sz="2000">
                <a:solidFill>
                  <a:schemeClr val="tx1"/>
                </a:solidFill>
              </a:defRPr>
            </a:lvl3pPr>
            <a:lvl4pPr marL="1657350" indent="-285750">
              <a:lnSpc>
                <a:spcPct val="100000"/>
              </a:lnSpc>
              <a:buFont typeface="Arial" panose="020B0604020202020204" pitchFamily="34" charset="0"/>
              <a:buChar char="•"/>
              <a:defRPr sz="2000">
                <a:solidFill>
                  <a:schemeClr val="tx1"/>
                </a:solidFill>
              </a:defRPr>
            </a:lvl4pPr>
            <a:lvl5pPr marL="2114550" indent="-285750">
              <a:lnSpc>
                <a:spcPct val="100000"/>
              </a:lnSpc>
              <a:buFont typeface="Arial" panose="020B0604020202020204" pitchFamily="34" charset="0"/>
              <a:buChar char="•"/>
              <a:defRPr sz="2000">
                <a:solidFill>
                  <a:schemeClr val="tx1"/>
                </a:solidFill>
              </a:defRPr>
            </a:lvl5pPr>
          </a:lstStyle>
          <a:p>
            <a:pPr lvl="0"/>
            <a:r>
              <a:rPr lang="en-GB"/>
              <a:t>Bullet points</a:t>
            </a:r>
            <a:endParaRPr lang="en-FI"/>
          </a:p>
        </p:txBody>
      </p:sp>
    </p:spTree>
    <p:extLst>
      <p:ext uri="{BB962C8B-B14F-4D97-AF65-F5344CB8AC3E}">
        <p14:creationId xmlns:p14="http://schemas.microsoft.com/office/powerpoint/2010/main" val="34136254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laatikkoa">
    <p:spTree>
      <p:nvGrpSpPr>
        <p:cNvPr id="1" name=""/>
        <p:cNvGrpSpPr/>
        <p:nvPr/>
      </p:nvGrpSpPr>
      <p:grpSpPr>
        <a:xfrm>
          <a:off x="0" y="0"/>
          <a:ext cx="0" cy="0"/>
          <a:chOff x="0" y="0"/>
          <a:chExt cx="0" cy="0"/>
        </a:xfrm>
      </p:grpSpPr>
      <p:sp>
        <p:nvSpPr>
          <p:cNvPr id="4" name="Title 24">
            <a:extLst>
              <a:ext uri="{FF2B5EF4-FFF2-40B4-BE49-F238E27FC236}">
                <a16:creationId xmlns:a16="http://schemas.microsoft.com/office/drawing/2014/main" id="{2D7FEC0B-7A7D-A830-2EA1-7FD2E7BF24DB}"/>
              </a:ext>
            </a:extLst>
          </p:cNvPr>
          <p:cNvSpPr>
            <a:spLocks noGrp="1"/>
          </p:cNvSpPr>
          <p:nvPr>
            <p:ph type="title" hasCustomPrompt="1"/>
          </p:nvPr>
        </p:nvSpPr>
        <p:spPr>
          <a:xfrm>
            <a:off x="351182" y="539859"/>
            <a:ext cx="7538552" cy="809668"/>
          </a:xfrm>
        </p:spPr>
        <p:txBody>
          <a:bodyPr/>
          <a:lstStyle/>
          <a:p>
            <a:r>
              <a:rPr lang="en-GB"/>
              <a:t>HSY </a:t>
            </a:r>
            <a:r>
              <a:rPr lang="en-GB" err="1"/>
              <a:t>otsikko</a:t>
            </a:r>
            <a:r>
              <a:rPr lang="en-GB"/>
              <a:t> 4 </a:t>
            </a:r>
            <a:r>
              <a:rPr lang="en-GB" err="1"/>
              <a:t>korttia</a:t>
            </a:r>
            <a:endParaRPr lang="en-FI"/>
          </a:p>
        </p:txBody>
      </p:sp>
      <p:sp>
        <p:nvSpPr>
          <p:cNvPr id="21" name="Content Placeholder 3">
            <a:extLst>
              <a:ext uri="{FF2B5EF4-FFF2-40B4-BE49-F238E27FC236}">
                <a16:creationId xmlns:a16="http://schemas.microsoft.com/office/drawing/2014/main" id="{94A7A2AE-D09D-AA60-C3AD-202B2C06E68F}"/>
              </a:ext>
            </a:extLst>
          </p:cNvPr>
          <p:cNvSpPr>
            <a:spLocks noGrp="1"/>
          </p:cNvSpPr>
          <p:nvPr>
            <p:ph sz="half" idx="2" hasCustomPrompt="1"/>
          </p:nvPr>
        </p:nvSpPr>
        <p:spPr>
          <a:xfrm>
            <a:off x="400005" y="1273645"/>
            <a:ext cx="3913168" cy="649927"/>
          </a:xfrm>
        </p:spPr>
        <p:txBody>
          <a:bodyPr anchor="t">
            <a:noAutofit/>
          </a:bodyPr>
          <a:lstStyle>
            <a:lvl1pPr>
              <a:lnSpc>
                <a:spcPct val="90000"/>
              </a:lnSpc>
              <a:defRPr sz="1700">
                <a:solidFill>
                  <a:schemeClr val="tx1"/>
                </a:solidFill>
              </a:defRPr>
            </a:lvl1pPr>
            <a:lvl2pPr>
              <a:lnSpc>
                <a:spcPct val="90000"/>
              </a:lnSpc>
              <a:defRPr sz="1700">
                <a:solidFill>
                  <a:schemeClr val="tx1">
                    <a:lumMod val="65000"/>
                    <a:lumOff val="35000"/>
                  </a:schemeClr>
                </a:solidFill>
              </a:defRPr>
            </a:lvl2pPr>
            <a:lvl3pPr>
              <a:lnSpc>
                <a:spcPct val="90000"/>
              </a:lnSpc>
              <a:defRPr sz="1700">
                <a:solidFill>
                  <a:schemeClr val="tx1">
                    <a:lumMod val="65000"/>
                    <a:lumOff val="35000"/>
                  </a:schemeClr>
                </a:solidFill>
              </a:defRPr>
            </a:lvl3pPr>
            <a:lvl4pPr>
              <a:lnSpc>
                <a:spcPct val="90000"/>
              </a:lnSpc>
              <a:defRPr sz="1700">
                <a:solidFill>
                  <a:schemeClr val="tx1">
                    <a:lumMod val="65000"/>
                    <a:lumOff val="35000"/>
                  </a:schemeClr>
                </a:solidFill>
              </a:defRPr>
            </a:lvl4pPr>
            <a:lvl5pPr>
              <a:lnSpc>
                <a:spcPct val="90000"/>
              </a:lnSpc>
              <a:defRPr sz="1700">
                <a:solidFill>
                  <a:schemeClr val="tx1">
                    <a:lumMod val="65000"/>
                    <a:lumOff val="35000"/>
                  </a:schemeClr>
                </a:solidFill>
              </a:defRPr>
            </a:lvl5pPr>
          </a:lstStyle>
          <a:p>
            <a:pPr lvl="0"/>
            <a:r>
              <a:rPr lang="en-GB" err="1"/>
              <a:t>Nettiosoite</a:t>
            </a:r>
            <a:r>
              <a:rPr lang="en-GB"/>
              <a:t> </a:t>
            </a:r>
            <a:r>
              <a:rPr lang="en-GB" err="1"/>
              <a:t>tms</a:t>
            </a:r>
            <a:r>
              <a:rPr lang="en-GB"/>
              <a:t>. </a:t>
            </a:r>
            <a:r>
              <a:rPr lang="en-GB" err="1"/>
              <a:t>tähän</a:t>
            </a:r>
            <a:endParaRPr lang="en-FI"/>
          </a:p>
        </p:txBody>
      </p:sp>
      <p:sp>
        <p:nvSpPr>
          <p:cNvPr id="6" name="Rounded Rectangle 5">
            <a:extLst>
              <a:ext uri="{FF2B5EF4-FFF2-40B4-BE49-F238E27FC236}">
                <a16:creationId xmlns:a16="http://schemas.microsoft.com/office/drawing/2014/main" id="{79988FF9-853B-8781-BAC5-7AA065934D5D}"/>
              </a:ext>
            </a:extLst>
          </p:cNvPr>
          <p:cNvSpPr/>
          <p:nvPr userDrawn="1"/>
        </p:nvSpPr>
        <p:spPr>
          <a:xfrm>
            <a:off x="448907" y="2743202"/>
            <a:ext cx="2650345" cy="3422931"/>
          </a:xfrm>
          <a:prstGeom prst="roundRect">
            <a:avLst>
              <a:gd name="adj" fmla="val 3665"/>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2" name="Content Placeholder 3">
            <a:extLst>
              <a:ext uri="{FF2B5EF4-FFF2-40B4-BE49-F238E27FC236}">
                <a16:creationId xmlns:a16="http://schemas.microsoft.com/office/drawing/2014/main" id="{4498C0D7-920E-EF4A-FF17-B96A1B47271F}"/>
              </a:ext>
            </a:extLst>
          </p:cNvPr>
          <p:cNvSpPr>
            <a:spLocks noGrp="1"/>
          </p:cNvSpPr>
          <p:nvPr>
            <p:ph sz="half" idx="20" hasCustomPrompt="1"/>
          </p:nvPr>
        </p:nvSpPr>
        <p:spPr>
          <a:xfrm>
            <a:off x="548644" y="3037052"/>
            <a:ext cx="2404951" cy="391948"/>
          </a:xfrm>
        </p:spPr>
        <p:txBody>
          <a:bodyPr anchor="t">
            <a:noAutofit/>
          </a:bodyPr>
          <a:lstStyle>
            <a:lvl1pPr marL="0" indent="0">
              <a:lnSpc>
                <a:spcPct val="90000"/>
              </a:lnSpc>
              <a:buFont typeface="Arial" panose="020B0604020202020204" pitchFamily="34" charset="0"/>
              <a:buNone/>
              <a:defRPr sz="2400">
                <a:solidFill>
                  <a:schemeClr val="tx1"/>
                </a:solidFill>
              </a:defRPr>
            </a:lvl1pPr>
            <a:lvl2pPr marL="457200" indent="0">
              <a:lnSpc>
                <a:spcPct val="90000"/>
              </a:lnSpc>
              <a:buFont typeface="Arial" panose="020B0604020202020204" pitchFamily="34" charset="0"/>
              <a:buNone/>
              <a:defRPr sz="2400">
                <a:solidFill>
                  <a:schemeClr val="tx1"/>
                </a:solidFill>
              </a:defRPr>
            </a:lvl2pPr>
            <a:lvl3pPr marL="914400" indent="0">
              <a:lnSpc>
                <a:spcPct val="90000"/>
              </a:lnSpc>
              <a:buFont typeface="Arial" panose="020B0604020202020204" pitchFamily="34" charset="0"/>
              <a:buNone/>
              <a:defRPr sz="2400">
                <a:solidFill>
                  <a:schemeClr val="tx1"/>
                </a:solidFill>
              </a:defRPr>
            </a:lvl3pPr>
            <a:lvl4pPr marL="1371600" indent="0">
              <a:lnSpc>
                <a:spcPct val="90000"/>
              </a:lnSpc>
              <a:buFont typeface="Arial" panose="020B0604020202020204" pitchFamily="34" charset="0"/>
              <a:buNone/>
              <a:defRPr sz="2400">
                <a:solidFill>
                  <a:schemeClr val="tx1"/>
                </a:solidFill>
              </a:defRPr>
            </a:lvl4pPr>
            <a:lvl5pPr marL="1828800" indent="0">
              <a:lnSpc>
                <a:spcPct val="90000"/>
              </a:lnSpc>
              <a:buFont typeface="Arial" panose="020B0604020202020204" pitchFamily="34" charset="0"/>
              <a:buNone/>
              <a:defRPr sz="2400">
                <a:solidFill>
                  <a:schemeClr val="tx1"/>
                </a:solidFill>
              </a:defRPr>
            </a:lvl5pPr>
          </a:lstStyle>
          <a:p>
            <a:pPr lvl="0"/>
            <a:r>
              <a:rPr lang="en-GB" err="1"/>
              <a:t>Otsikko</a:t>
            </a:r>
            <a:r>
              <a:rPr lang="en-GB"/>
              <a:t> </a:t>
            </a:r>
            <a:r>
              <a:rPr lang="en-GB" err="1"/>
              <a:t>tähän</a:t>
            </a:r>
            <a:endParaRPr lang="en-FI"/>
          </a:p>
        </p:txBody>
      </p:sp>
      <p:sp>
        <p:nvSpPr>
          <p:cNvPr id="13" name="Content Placeholder 3">
            <a:extLst>
              <a:ext uri="{FF2B5EF4-FFF2-40B4-BE49-F238E27FC236}">
                <a16:creationId xmlns:a16="http://schemas.microsoft.com/office/drawing/2014/main" id="{7112BBF1-38BA-4DCD-F870-B0A403A8C7EB}"/>
              </a:ext>
            </a:extLst>
          </p:cNvPr>
          <p:cNvSpPr>
            <a:spLocks noGrp="1"/>
          </p:cNvSpPr>
          <p:nvPr>
            <p:ph sz="half" idx="21" hasCustomPrompt="1"/>
          </p:nvPr>
        </p:nvSpPr>
        <p:spPr>
          <a:xfrm>
            <a:off x="548646" y="3892269"/>
            <a:ext cx="2404949" cy="2063468"/>
          </a:xfrm>
        </p:spPr>
        <p:txBody>
          <a:bodyPr anchor="t">
            <a:noAutofit/>
          </a:bodyPr>
          <a:lstStyle>
            <a:lvl1pPr marL="285750" indent="-285750">
              <a:lnSpc>
                <a:spcPct val="100000"/>
              </a:lnSpc>
              <a:buFont typeface="Arial" panose="020B0604020202020204" pitchFamily="34" charset="0"/>
              <a:buChar char="•"/>
              <a:defRPr sz="2000">
                <a:solidFill>
                  <a:schemeClr val="tx1"/>
                </a:solidFill>
              </a:defRPr>
            </a:lvl1pPr>
            <a:lvl2pPr marL="742950" indent="-285750">
              <a:lnSpc>
                <a:spcPct val="100000"/>
              </a:lnSpc>
              <a:buFont typeface="Arial" panose="020B0604020202020204" pitchFamily="34" charset="0"/>
              <a:buChar char="•"/>
              <a:defRPr sz="2000">
                <a:solidFill>
                  <a:schemeClr val="tx1"/>
                </a:solidFill>
              </a:defRPr>
            </a:lvl2pPr>
            <a:lvl3pPr marL="1200150" indent="-285750">
              <a:lnSpc>
                <a:spcPct val="100000"/>
              </a:lnSpc>
              <a:buFont typeface="Arial" panose="020B0604020202020204" pitchFamily="34" charset="0"/>
              <a:buChar char="•"/>
              <a:defRPr sz="2000">
                <a:solidFill>
                  <a:schemeClr val="tx1"/>
                </a:solidFill>
              </a:defRPr>
            </a:lvl3pPr>
            <a:lvl4pPr marL="1657350" indent="-285750">
              <a:lnSpc>
                <a:spcPct val="100000"/>
              </a:lnSpc>
              <a:buFont typeface="Arial" panose="020B0604020202020204" pitchFamily="34" charset="0"/>
              <a:buChar char="•"/>
              <a:defRPr sz="2000">
                <a:solidFill>
                  <a:schemeClr val="tx1"/>
                </a:solidFill>
              </a:defRPr>
            </a:lvl4pPr>
            <a:lvl5pPr marL="2114550" indent="-285750">
              <a:lnSpc>
                <a:spcPct val="100000"/>
              </a:lnSpc>
              <a:buFont typeface="Arial" panose="020B0604020202020204" pitchFamily="34" charset="0"/>
              <a:buChar char="•"/>
              <a:defRPr sz="2000">
                <a:solidFill>
                  <a:schemeClr val="tx1"/>
                </a:solidFill>
              </a:defRPr>
            </a:lvl5pPr>
          </a:lstStyle>
          <a:p>
            <a:pPr lvl="0"/>
            <a:r>
              <a:rPr lang="en-GB"/>
              <a:t>Bullet points</a:t>
            </a:r>
            <a:endParaRPr lang="en-FI"/>
          </a:p>
        </p:txBody>
      </p:sp>
      <p:sp>
        <p:nvSpPr>
          <p:cNvPr id="5" name="Rounded Rectangle 4">
            <a:extLst>
              <a:ext uri="{FF2B5EF4-FFF2-40B4-BE49-F238E27FC236}">
                <a16:creationId xmlns:a16="http://schemas.microsoft.com/office/drawing/2014/main" id="{7E6EF81B-77D4-4DD1-5AD3-2676C7B77060}"/>
              </a:ext>
            </a:extLst>
          </p:cNvPr>
          <p:cNvSpPr/>
          <p:nvPr userDrawn="1"/>
        </p:nvSpPr>
        <p:spPr>
          <a:xfrm>
            <a:off x="3329671" y="2743202"/>
            <a:ext cx="2650345" cy="3422931"/>
          </a:xfrm>
          <a:prstGeom prst="roundRect">
            <a:avLst>
              <a:gd name="adj" fmla="val 3665"/>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7" name="Content Placeholder 3">
            <a:extLst>
              <a:ext uri="{FF2B5EF4-FFF2-40B4-BE49-F238E27FC236}">
                <a16:creationId xmlns:a16="http://schemas.microsoft.com/office/drawing/2014/main" id="{44B7D904-431B-170A-D829-1FD44634A509}"/>
              </a:ext>
            </a:extLst>
          </p:cNvPr>
          <p:cNvSpPr>
            <a:spLocks noGrp="1"/>
          </p:cNvSpPr>
          <p:nvPr>
            <p:ph sz="half" idx="22" hasCustomPrompt="1"/>
          </p:nvPr>
        </p:nvSpPr>
        <p:spPr>
          <a:xfrm>
            <a:off x="3429408" y="3037052"/>
            <a:ext cx="2404951" cy="391948"/>
          </a:xfrm>
        </p:spPr>
        <p:txBody>
          <a:bodyPr anchor="t">
            <a:noAutofit/>
          </a:bodyPr>
          <a:lstStyle>
            <a:lvl1pPr marL="0" indent="0">
              <a:lnSpc>
                <a:spcPct val="90000"/>
              </a:lnSpc>
              <a:buFont typeface="Arial" panose="020B0604020202020204" pitchFamily="34" charset="0"/>
              <a:buNone/>
              <a:defRPr sz="2400">
                <a:solidFill>
                  <a:schemeClr val="tx1"/>
                </a:solidFill>
              </a:defRPr>
            </a:lvl1pPr>
            <a:lvl2pPr marL="457200" indent="0">
              <a:lnSpc>
                <a:spcPct val="90000"/>
              </a:lnSpc>
              <a:buFont typeface="Arial" panose="020B0604020202020204" pitchFamily="34" charset="0"/>
              <a:buNone/>
              <a:defRPr sz="2400">
                <a:solidFill>
                  <a:schemeClr val="tx1"/>
                </a:solidFill>
              </a:defRPr>
            </a:lvl2pPr>
            <a:lvl3pPr marL="914400" indent="0">
              <a:lnSpc>
                <a:spcPct val="90000"/>
              </a:lnSpc>
              <a:buFont typeface="Arial" panose="020B0604020202020204" pitchFamily="34" charset="0"/>
              <a:buNone/>
              <a:defRPr sz="2400">
                <a:solidFill>
                  <a:schemeClr val="tx1"/>
                </a:solidFill>
              </a:defRPr>
            </a:lvl3pPr>
            <a:lvl4pPr marL="1371600" indent="0">
              <a:lnSpc>
                <a:spcPct val="90000"/>
              </a:lnSpc>
              <a:buFont typeface="Arial" panose="020B0604020202020204" pitchFamily="34" charset="0"/>
              <a:buNone/>
              <a:defRPr sz="2400">
                <a:solidFill>
                  <a:schemeClr val="tx1"/>
                </a:solidFill>
              </a:defRPr>
            </a:lvl4pPr>
            <a:lvl5pPr marL="1828800" indent="0">
              <a:lnSpc>
                <a:spcPct val="90000"/>
              </a:lnSpc>
              <a:buFont typeface="Arial" panose="020B0604020202020204" pitchFamily="34" charset="0"/>
              <a:buNone/>
              <a:defRPr sz="2400">
                <a:solidFill>
                  <a:schemeClr val="tx1"/>
                </a:solidFill>
              </a:defRPr>
            </a:lvl5pPr>
          </a:lstStyle>
          <a:p>
            <a:pPr lvl="0"/>
            <a:r>
              <a:rPr lang="en-GB" err="1"/>
              <a:t>Otsikko</a:t>
            </a:r>
            <a:r>
              <a:rPr lang="en-GB"/>
              <a:t> </a:t>
            </a:r>
            <a:r>
              <a:rPr lang="en-GB" err="1"/>
              <a:t>tähän</a:t>
            </a:r>
            <a:endParaRPr lang="en-FI"/>
          </a:p>
        </p:txBody>
      </p:sp>
      <p:sp>
        <p:nvSpPr>
          <p:cNvPr id="10" name="Content Placeholder 3">
            <a:extLst>
              <a:ext uri="{FF2B5EF4-FFF2-40B4-BE49-F238E27FC236}">
                <a16:creationId xmlns:a16="http://schemas.microsoft.com/office/drawing/2014/main" id="{5E051371-8D52-6B48-B191-EF286A0AE394}"/>
              </a:ext>
            </a:extLst>
          </p:cNvPr>
          <p:cNvSpPr>
            <a:spLocks noGrp="1"/>
          </p:cNvSpPr>
          <p:nvPr>
            <p:ph sz="half" idx="23" hasCustomPrompt="1"/>
          </p:nvPr>
        </p:nvSpPr>
        <p:spPr>
          <a:xfrm>
            <a:off x="3429410" y="3892269"/>
            <a:ext cx="2404949" cy="2063468"/>
          </a:xfrm>
        </p:spPr>
        <p:txBody>
          <a:bodyPr anchor="t">
            <a:noAutofit/>
          </a:bodyPr>
          <a:lstStyle>
            <a:lvl1pPr marL="285750" indent="-285750">
              <a:lnSpc>
                <a:spcPct val="100000"/>
              </a:lnSpc>
              <a:buFont typeface="Arial" panose="020B0604020202020204" pitchFamily="34" charset="0"/>
              <a:buChar char="•"/>
              <a:defRPr sz="2000">
                <a:solidFill>
                  <a:schemeClr val="tx1"/>
                </a:solidFill>
              </a:defRPr>
            </a:lvl1pPr>
            <a:lvl2pPr marL="742950" indent="-285750">
              <a:lnSpc>
                <a:spcPct val="100000"/>
              </a:lnSpc>
              <a:buFont typeface="Arial" panose="020B0604020202020204" pitchFamily="34" charset="0"/>
              <a:buChar char="•"/>
              <a:defRPr sz="2000">
                <a:solidFill>
                  <a:schemeClr val="tx1"/>
                </a:solidFill>
              </a:defRPr>
            </a:lvl2pPr>
            <a:lvl3pPr marL="1200150" indent="-285750">
              <a:lnSpc>
                <a:spcPct val="100000"/>
              </a:lnSpc>
              <a:buFont typeface="Arial" panose="020B0604020202020204" pitchFamily="34" charset="0"/>
              <a:buChar char="•"/>
              <a:defRPr sz="2000">
                <a:solidFill>
                  <a:schemeClr val="tx1"/>
                </a:solidFill>
              </a:defRPr>
            </a:lvl3pPr>
            <a:lvl4pPr marL="1657350" indent="-285750">
              <a:lnSpc>
                <a:spcPct val="100000"/>
              </a:lnSpc>
              <a:buFont typeface="Arial" panose="020B0604020202020204" pitchFamily="34" charset="0"/>
              <a:buChar char="•"/>
              <a:defRPr sz="2000">
                <a:solidFill>
                  <a:schemeClr val="tx1"/>
                </a:solidFill>
              </a:defRPr>
            </a:lvl4pPr>
            <a:lvl5pPr marL="2114550" indent="-285750">
              <a:lnSpc>
                <a:spcPct val="100000"/>
              </a:lnSpc>
              <a:buFont typeface="Arial" panose="020B0604020202020204" pitchFamily="34" charset="0"/>
              <a:buChar char="•"/>
              <a:defRPr sz="2000">
                <a:solidFill>
                  <a:schemeClr val="tx1"/>
                </a:solidFill>
              </a:defRPr>
            </a:lvl5pPr>
          </a:lstStyle>
          <a:p>
            <a:pPr lvl="0"/>
            <a:r>
              <a:rPr lang="en-GB"/>
              <a:t>Bullet points</a:t>
            </a:r>
            <a:endParaRPr lang="en-FI"/>
          </a:p>
        </p:txBody>
      </p:sp>
      <p:sp>
        <p:nvSpPr>
          <p:cNvPr id="11" name="Rounded Rectangle 10">
            <a:extLst>
              <a:ext uri="{FF2B5EF4-FFF2-40B4-BE49-F238E27FC236}">
                <a16:creationId xmlns:a16="http://schemas.microsoft.com/office/drawing/2014/main" id="{AC804BC5-9C10-989E-70C3-A8435FB9666E}"/>
              </a:ext>
            </a:extLst>
          </p:cNvPr>
          <p:cNvSpPr/>
          <p:nvPr userDrawn="1"/>
        </p:nvSpPr>
        <p:spPr>
          <a:xfrm>
            <a:off x="6202344" y="2743202"/>
            <a:ext cx="2650345" cy="3422931"/>
          </a:xfrm>
          <a:prstGeom prst="roundRect">
            <a:avLst>
              <a:gd name="adj" fmla="val 3665"/>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4" name="Content Placeholder 3">
            <a:extLst>
              <a:ext uri="{FF2B5EF4-FFF2-40B4-BE49-F238E27FC236}">
                <a16:creationId xmlns:a16="http://schemas.microsoft.com/office/drawing/2014/main" id="{98AB83BD-8762-FBC7-BA45-E37F82EA5FF4}"/>
              </a:ext>
            </a:extLst>
          </p:cNvPr>
          <p:cNvSpPr>
            <a:spLocks noGrp="1"/>
          </p:cNvSpPr>
          <p:nvPr>
            <p:ph sz="half" idx="24" hasCustomPrompt="1"/>
          </p:nvPr>
        </p:nvSpPr>
        <p:spPr>
          <a:xfrm>
            <a:off x="6302081" y="3037052"/>
            <a:ext cx="2404951" cy="391948"/>
          </a:xfrm>
        </p:spPr>
        <p:txBody>
          <a:bodyPr anchor="t">
            <a:noAutofit/>
          </a:bodyPr>
          <a:lstStyle>
            <a:lvl1pPr marL="0" indent="0">
              <a:lnSpc>
                <a:spcPct val="90000"/>
              </a:lnSpc>
              <a:buFont typeface="Arial" panose="020B0604020202020204" pitchFamily="34" charset="0"/>
              <a:buNone/>
              <a:defRPr sz="2400">
                <a:solidFill>
                  <a:schemeClr val="tx1"/>
                </a:solidFill>
              </a:defRPr>
            </a:lvl1pPr>
            <a:lvl2pPr marL="457200" indent="0">
              <a:lnSpc>
                <a:spcPct val="90000"/>
              </a:lnSpc>
              <a:buFont typeface="Arial" panose="020B0604020202020204" pitchFamily="34" charset="0"/>
              <a:buNone/>
              <a:defRPr sz="2400">
                <a:solidFill>
                  <a:schemeClr val="tx1"/>
                </a:solidFill>
              </a:defRPr>
            </a:lvl2pPr>
            <a:lvl3pPr marL="914400" indent="0">
              <a:lnSpc>
                <a:spcPct val="90000"/>
              </a:lnSpc>
              <a:buFont typeface="Arial" panose="020B0604020202020204" pitchFamily="34" charset="0"/>
              <a:buNone/>
              <a:defRPr sz="2400">
                <a:solidFill>
                  <a:schemeClr val="tx1"/>
                </a:solidFill>
              </a:defRPr>
            </a:lvl3pPr>
            <a:lvl4pPr marL="1371600" indent="0">
              <a:lnSpc>
                <a:spcPct val="90000"/>
              </a:lnSpc>
              <a:buFont typeface="Arial" panose="020B0604020202020204" pitchFamily="34" charset="0"/>
              <a:buNone/>
              <a:defRPr sz="2400">
                <a:solidFill>
                  <a:schemeClr val="tx1"/>
                </a:solidFill>
              </a:defRPr>
            </a:lvl4pPr>
            <a:lvl5pPr marL="1828800" indent="0">
              <a:lnSpc>
                <a:spcPct val="90000"/>
              </a:lnSpc>
              <a:buFont typeface="Arial" panose="020B0604020202020204" pitchFamily="34" charset="0"/>
              <a:buNone/>
              <a:defRPr sz="2400">
                <a:solidFill>
                  <a:schemeClr val="tx1"/>
                </a:solidFill>
              </a:defRPr>
            </a:lvl5pPr>
          </a:lstStyle>
          <a:p>
            <a:pPr lvl="0"/>
            <a:r>
              <a:rPr lang="en-GB" err="1"/>
              <a:t>Otsikko</a:t>
            </a:r>
            <a:r>
              <a:rPr lang="en-GB"/>
              <a:t> </a:t>
            </a:r>
            <a:r>
              <a:rPr lang="en-GB" err="1"/>
              <a:t>tähän</a:t>
            </a:r>
            <a:endParaRPr lang="en-FI"/>
          </a:p>
        </p:txBody>
      </p:sp>
      <p:sp>
        <p:nvSpPr>
          <p:cNvPr id="15" name="Content Placeholder 3">
            <a:extLst>
              <a:ext uri="{FF2B5EF4-FFF2-40B4-BE49-F238E27FC236}">
                <a16:creationId xmlns:a16="http://schemas.microsoft.com/office/drawing/2014/main" id="{8D57906B-FC55-0772-8BDD-95CE6D64E862}"/>
              </a:ext>
            </a:extLst>
          </p:cNvPr>
          <p:cNvSpPr>
            <a:spLocks noGrp="1"/>
          </p:cNvSpPr>
          <p:nvPr>
            <p:ph sz="half" idx="25" hasCustomPrompt="1"/>
          </p:nvPr>
        </p:nvSpPr>
        <p:spPr>
          <a:xfrm>
            <a:off x="6302083" y="3892269"/>
            <a:ext cx="2404949" cy="2063468"/>
          </a:xfrm>
        </p:spPr>
        <p:txBody>
          <a:bodyPr anchor="t">
            <a:noAutofit/>
          </a:bodyPr>
          <a:lstStyle>
            <a:lvl1pPr marL="285750" indent="-285750">
              <a:lnSpc>
                <a:spcPct val="100000"/>
              </a:lnSpc>
              <a:buFont typeface="Arial" panose="020B0604020202020204" pitchFamily="34" charset="0"/>
              <a:buChar char="•"/>
              <a:defRPr sz="2000">
                <a:solidFill>
                  <a:schemeClr val="tx1"/>
                </a:solidFill>
              </a:defRPr>
            </a:lvl1pPr>
            <a:lvl2pPr marL="742950" indent="-285750">
              <a:lnSpc>
                <a:spcPct val="100000"/>
              </a:lnSpc>
              <a:buFont typeface="Arial" panose="020B0604020202020204" pitchFamily="34" charset="0"/>
              <a:buChar char="•"/>
              <a:defRPr sz="2000">
                <a:solidFill>
                  <a:schemeClr val="tx1"/>
                </a:solidFill>
              </a:defRPr>
            </a:lvl2pPr>
            <a:lvl3pPr marL="1200150" indent="-285750">
              <a:lnSpc>
                <a:spcPct val="100000"/>
              </a:lnSpc>
              <a:buFont typeface="Arial" panose="020B0604020202020204" pitchFamily="34" charset="0"/>
              <a:buChar char="•"/>
              <a:defRPr sz="2000">
                <a:solidFill>
                  <a:schemeClr val="tx1"/>
                </a:solidFill>
              </a:defRPr>
            </a:lvl3pPr>
            <a:lvl4pPr marL="1657350" indent="-285750">
              <a:lnSpc>
                <a:spcPct val="100000"/>
              </a:lnSpc>
              <a:buFont typeface="Arial" panose="020B0604020202020204" pitchFamily="34" charset="0"/>
              <a:buChar char="•"/>
              <a:defRPr sz="2000">
                <a:solidFill>
                  <a:schemeClr val="tx1"/>
                </a:solidFill>
              </a:defRPr>
            </a:lvl4pPr>
            <a:lvl5pPr marL="2114550" indent="-285750">
              <a:lnSpc>
                <a:spcPct val="100000"/>
              </a:lnSpc>
              <a:buFont typeface="Arial" panose="020B0604020202020204" pitchFamily="34" charset="0"/>
              <a:buChar char="•"/>
              <a:defRPr sz="2000">
                <a:solidFill>
                  <a:schemeClr val="tx1"/>
                </a:solidFill>
              </a:defRPr>
            </a:lvl5pPr>
          </a:lstStyle>
          <a:p>
            <a:pPr lvl="0"/>
            <a:r>
              <a:rPr lang="en-GB"/>
              <a:t>Bullet points</a:t>
            </a:r>
            <a:endParaRPr lang="en-FI"/>
          </a:p>
        </p:txBody>
      </p:sp>
      <p:sp>
        <p:nvSpPr>
          <p:cNvPr id="22" name="Rounded Rectangle 21">
            <a:extLst>
              <a:ext uri="{FF2B5EF4-FFF2-40B4-BE49-F238E27FC236}">
                <a16:creationId xmlns:a16="http://schemas.microsoft.com/office/drawing/2014/main" id="{4A64AC53-B82C-4464-C722-A99CC2816FA3}"/>
              </a:ext>
            </a:extLst>
          </p:cNvPr>
          <p:cNvSpPr/>
          <p:nvPr userDrawn="1"/>
        </p:nvSpPr>
        <p:spPr>
          <a:xfrm>
            <a:off x="9091201" y="2743202"/>
            <a:ext cx="2650345" cy="3422931"/>
          </a:xfrm>
          <a:prstGeom prst="roundRect">
            <a:avLst>
              <a:gd name="adj" fmla="val 3665"/>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23" name="Content Placeholder 3">
            <a:extLst>
              <a:ext uri="{FF2B5EF4-FFF2-40B4-BE49-F238E27FC236}">
                <a16:creationId xmlns:a16="http://schemas.microsoft.com/office/drawing/2014/main" id="{89534C83-B69C-BFEE-CAB6-1484A7D33DC3}"/>
              </a:ext>
            </a:extLst>
          </p:cNvPr>
          <p:cNvSpPr>
            <a:spLocks noGrp="1"/>
          </p:cNvSpPr>
          <p:nvPr>
            <p:ph sz="half" idx="26" hasCustomPrompt="1"/>
          </p:nvPr>
        </p:nvSpPr>
        <p:spPr>
          <a:xfrm>
            <a:off x="9190938" y="3037052"/>
            <a:ext cx="2404951" cy="391948"/>
          </a:xfrm>
        </p:spPr>
        <p:txBody>
          <a:bodyPr anchor="t">
            <a:noAutofit/>
          </a:bodyPr>
          <a:lstStyle>
            <a:lvl1pPr marL="0" indent="0">
              <a:lnSpc>
                <a:spcPct val="90000"/>
              </a:lnSpc>
              <a:buFont typeface="Arial" panose="020B0604020202020204" pitchFamily="34" charset="0"/>
              <a:buNone/>
              <a:defRPr sz="2400">
                <a:solidFill>
                  <a:schemeClr val="tx1"/>
                </a:solidFill>
              </a:defRPr>
            </a:lvl1pPr>
            <a:lvl2pPr marL="457200" indent="0">
              <a:lnSpc>
                <a:spcPct val="90000"/>
              </a:lnSpc>
              <a:buFont typeface="Arial" panose="020B0604020202020204" pitchFamily="34" charset="0"/>
              <a:buNone/>
              <a:defRPr sz="2400">
                <a:solidFill>
                  <a:schemeClr val="tx1"/>
                </a:solidFill>
              </a:defRPr>
            </a:lvl2pPr>
            <a:lvl3pPr marL="914400" indent="0">
              <a:lnSpc>
                <a:spcPct val="90000"/>
              </a:lnSpc>
              <a:buFont typeface="Arial" panose="020B0604020202020204" pitchFamily="34" charset="0"/>
              <a:buNone/>
              <a:defRPr sz="2400">
                <a:solidFill>
                  <a:schemeClr val="tx1"/>
                </a:solidFill>
              </a:defRPr>
            </a:lvl3pPr>
            <a:lvl4pPr marL="1371600" indent="0">
              <a:lnSpc>
                <a:spcPct val="90000"/>
              </a:lnSpc>
              <a:buFont typeface="Arial" panose="020B0604020202020204" pitchFamily="34" charset="0"/>
              <a:buNone/>
              <a:defRPr sz="2400">
                <a:solidFill>
                  <a:schemeClr val="tx1"/>
                </a:solidFill>
              </a:defRPr>
            </a:lvl4pPr>
            <a:lvl5pPr marL="1828800" indent="0">
              <a:lnSpc>
                <a:spcPct val="90000"/>
              </a:lnSpc>
              <a:buFont typeface="Arial" panose="020B0604020202020204" pitchFamily="34" charset="0"/>
              <a:buNone/>
              <a:defRPr sz="2400">
                <a:solidFill>
                  <a:schemeClr val="tx1"/>
                </a:solidFill>
              </a:defRPr>
            </a:lvl5pPr>
          </a:lstStyle>
          <a:p>
            <a:pPr lvl="0"/>
            <a:r>
              <a:rPr lang="en-GB" err="1"/>
              <a:t>Otsikko</a:t>
            </a:r>
            <a:r>
              <a:rPr lang="en-GB"/>
              <a:t> </a:t>
            </a:r>
            <a:r>
              <a:rPr lang="en-GB" err="1"/>
              <a:t>tähän</a:t>
            </a:r>
            <a:endParaRPr lang="en-FI"/>
          </a:p>
        </p:txBody>
      </p:sp>
      <p:sp>
        <p:nvSpPr>
          <p:cNvPr id="24" name="Content Placeholder 3">
            <a:extLst>
              <a:ext uri="{FF2B5EF4-FFF2-40B4-BE49-F238E27FC236}">
                <a16:creationId xmlns:a16="http://schemas.microsoft.com/office/drawing/2014/main" id="{EC1F3974-8955-E5AB-6E20-FA7DE8085A49}"/>
              </a:ext>
            </a:extLst>
          </p:cNvPr>
          <p:cNvSpPr>
            <a:spLocks noGrp="1"/>
          </p:cNvSpPr>
          <p:nvPr>
            <p:ph sz="half" idx="27" hasCustomPrompt="1"/>
          </p:nvPr>
        </p:nvSpPr>
        <p:spPr>
          <a:xfrm>
            <a:off x="9190940" y="3892269"/>
            <a:ext cx="2404949" cy="2063468"/>
          </a:xfrm>
        </p:spPr>
        <p:txBody>
          <a:bodyPr anchor="t">
            <a:noAutofit/>
          </a:bodyPr>
          <a:lstStyle>
            <a:lvl1pPr marL="285750" indent="-285750">
              <a:lnSpc>
                <a:spcPct val="100000"/>
              </a:lnSpc>
              <a:buFont typeface="Arial" panose="020B0604020202020204" pitchFamily="34" charset="0"/>
              <a:buChar char="•"/>
              <a:defRPr sz="2000">
                <a:solidFill>
                  <a:schemeClr val="tx1"/>
                </a:solidFill>
              </a:defRPr>
            </a:lvl1pPr>
            <a:lvl2pPr marL="742950" indent="-285750">
              <a:lnSpc>
                <a:spcPct val="100000"/>
              </a:lnSpc>
              <a:buFont typeface="Arial" panose="020B0604020202020204" pitchFamily="34" charset="0"/>
              <a:buChar char="•"/>
              <a:defRPr sz="2000">
                <a:solidFill>
                  <a:schemeClr val="tx1"/>
                </a:solidFill>
              </a:defRPr>
            </a:lvl2pPr>
            <a:lvl3pPr marL="1200150" indent="-285750">
              <a:lnSpc>
                <a:spcPct val="100000"/>
              </a:lnSpc>
              <a:buFont typeface="Arial" panose="020B0604020202020204" pitchFamily="34" charset="0"/>
              <a:buChar char="•"/>
              <a:defRPr sz="2000">
                <a:solidFill>
                  <a:schemeClr val="tx1"/>
                </a:solidFill>
              </a:defRPr>
            </a:lvl3pPr>
            <a:lvl4pPr marL="1657350" indent="-285750">
              <a:lnSpc>
                <a:spcPct val="100000"/>
              </a:lnSpc>
              <a:buFont typeface="Arial" panose="020B0604020202020204" pitchFamily="34" charset="0"/>
              <a:buChar char="•"/>
              <a:defRPr sz="2000">
                <a:solidFill>
                  <a:schemeClr val="tx1"/>
                </a:solidFill>
              </a:defRPr>
            </a:lvl4pPr>
            <a:lvl5pPr marL="2114550" indent="-285750">
              <a:lnSpc>
                <a:spcPct val="100000"/>
              </a:lnSpc>
              <a:buFont typeface="Arial" panose="020B0604020202020204" pitchFamily="34" charset="0"/>
              <a:buChar char="•"/>
              <a:defRPr sz="2000">
                <a:solidFill>
                  <a:schemeClr val="tx1"/>
                </a:solidFill>
              </a:defRPr>
            </a:lvl5pPr>
          </a:lstStyle>
          <a:p>
            <a:pPr lvl="0"/>
            <a:r>
              <a:rPr lang="en-GB"/>
              <a:t>Bullet points</a:t>
            </a:r>
            <a:endParaRPr lang="en-FI"/>
          </a:p>
        </p:txBody>
      </p:sp>
    </p:spTree>
    <p:extLst>
      <p:ext uri="{BB962C8B-B14F-4D97-AF65-F5344CB8AC3E}">
        <p14:creationId xmlns:p14="http://schemas.microsoft.com/office/powerpoint/2010/main" val="10563122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otsikko+2objektia+teksti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4198203-882C-15F9-0818-F6BF02813C2B}"/>
              </a:ext>
            </a:extLst>
          </p:cNvPr>
          <p:cNvPicPr>
            <a:picLocks noChangeAspect="1"/>
          </p:cNvPicPr>
          <p:nvPr userDrawn="1"/>
        </p:nvPicPr>
        <p:blipFill>
          <a:blip r:embed="rId2"/>
          <a:stretch>
            <a:fillRect/>
          </a:stretch>
        </p:blipFill>
        <p:spPr>
          <a:xfrm>
            <a:off x="10665151" y="420739"/>
            <a:ext cx="1077944" cy="585374"/>
          </a:xfrm>
          <a:prstGeom prst="rect">
            <a:avLst/>
          </a:prstGeom>
        </p:spPr>
      </p:pic>
      <p:sp>
        <p:nvSpPr>
          <p:cNvPr id="4" name="Title 24">
            <a:extLst>
              <a:ext uri="{FF2B5EF4-FFF2-40B4-BE49-F238E27FC236}">
                <a16:creationId xmlns:a16="http://schemas.microsoft.com/office/drawing/2014/main" id="{2D7FEC0B-7A7D-A830-2EA1-7FD2E7BF24DB}"/>
              </a:ext>
            </a:extLst>
          </p:cNvPr>
          <p:cNvSpPr>
            <a:spLocks noGrp="1"/>
          </p:cNvSpPr>
          <p:nvPr>
            <p:ph type="title" hasCustomPrompt="1"/>
          </p:nvPr>
        </p:nvSpPr>
        <p:spPr>
          <a:xfrm>
            <a:off x="351182" y="580319"/>
            <a:ext cx="7538552" cy="809668"/>
          </a:xfrm>
        </p:spPr>
        <p:txBody>
          <a:bodyPr>
            <a:noAutofit/>
          </a:bodyPr>
          <a:lstStyle>
            <a:lvl1pPr>
              <a:defRPr sz="3300"/>
            </a:lvl1pPr>
          </a:lstStyle>
          <a:p>
            <a:r>
              <a:rPr lang="en-FI"/>
              <a:t>2 x Otsikko+objekti+pieni otsikko+teksti</a:t>
            </a:r>
          </a:p>
        </p:txBody>
      </p:sp>
      <p:sp>
        <p:nvSpPr>
          <p:cNvPr id="13" name="Content Placeholder 3">
            <a:extLst>
              <a:ext uri="{FF2B5EF4-FFF2-40B4-BE49-F238E27FC236}">
                <a16:creationId xmlns:a16="http://schemas.microsoft.com/office/drawing/2014/main" id="{7112BBF1-38BA-4DCD-F870-B0A403A8C7EB}"/>
              </a:ext>
            </a:extLst>
          </p:cNvPr>
          <p:cNvSpPr>
            <a:spLocks noGrp="1"/>
          </p:cNvSpPr>
          <p:nvPr>
            <p:ph sz="half" idx="21" hasCustomPrompt="1"/>
          </p:nvPr>
        </p:nvSpPr>
        <p:spPr>
          <a:xfrm>
            <a:off x="466346" y="5308375"/>
            <a:ext cx="5288992"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a:t>
            </a:r>
            <a:endParaRPr lang="en-FI"/>
          </a:p>
        </p:txBody>
      </p:sp>
      <p:sp>
        <p:nvSpPr>
          <p:cNvPr id="20" name="Content Placeholder 3">
            <a:extLst>
              <a:ext uri="{FF2B5EF4-FFF2-40B4-BE49-F238E27FC236}">
                <a16:creationId xmlns:a16="http://schemas.microsoft.com/office/drawing/2014/main" id="{6778382C-0D69-DBB2-9010-BFD2BA7C3D5D}"/>
              </a:ext>
            </a:extLst>
          </p:cNvPr>
          <p:cNvSpPr>
            <a:spLocks noGrp="1"/>
          </p:cNvSpPr>
          <p:nvPr>
            <p:ph sz="half" idx="32" hasCustomPrompt="1"/>
          </p:nvPr>
        </p:nvSpPr>
        <p:spPr>
          <a:xfrm>
            <a:off x="466345" y="2369256"/>
            <a:ext cx="5288997"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lvl="0"/>
            <a:r>
              <a:rPr lang="en-FI"/>
              <a:t>Objekti tähän</a:t>
            </a:r>
          </a:p>
        </p:txBody>
      </p:sp>
      <p:sp>
        <p:nvSpPr>
          <p:cNvPr id="10" name="Content Placeholder 3">
            <a:extLst>
              <a:ext uri="{FF2B5EF4-FFF2-40B4-BE49-F238E27FC236}">
                <a16:creationId xmlns:a16="http://schemas.microsoft.com/office/drawing/2014/main" id="{9455254D-02FA-C3E7-73B9-90943629FE80}"/>
              </a:ext>
            </a:extLst>
          </p:cNvPr>
          <p:cNvSpPr>
            <a:spLocks noGrp="1"/>
          </p:cNvSpPr>
          <p:nvPr>
            <p:ph sz="half" idx="33" hasCustomPrompt="1"/>
          </p:nvPr>
        </p:nvSpPr>
        <p:spPr>
          <a:xfrm>
            <a:off x="6436839" y="4934431"/>
            <a:ext cx="5288997"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14" name="Content Placeholder 3">
            <a:extLst>
              <a:ext uri="{FF2B5EF4-FFF2-40B4-BE49-F238E27FC236}">
                <a16:creationId xmlns:a16="http://schemas.microsoft.com/office/drawing/2014/main" id="{96954BA0-08E6-A979-CFE8-0D0C88E60EBF}"/>
              </a:ext>
            </a:extLst>
          </p:cNvPr>
          <p:cNvSpPr>
            <a:spLocks noGrp="1"/>
          </p:cNvSpPr>
          <p:nvPr>
            <p:ph sz="half" idx="34" hasCustomPrompt="1"/>
          </p:nvPr>
        </p:nvSpPr>
        <p:spPr>
          <a:xfrm>
            <a:off x="6436840" y="5308375"/>
            <a:ext cx="5288992"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a:t>
            </a:r>
            <a:endParaRPr lang="en-FI"/>
          </a:p>
        </p:txBody>
      </p:sp>
      <p:sp>
        <p:nvSpPr>
          <p:cNvPr id="15" name="Content Placeholder 3">
            <a:extLst>
              <a:ext uri="{FF2B5EF4-FFF2-40B4-BE49-F238E27FC236}">
                <a16:creationId xmlns:a16="http://schemas.microsoft.com/office/drawing/2014/main" id="{B5860528-00B3-EB90-D20B-A6D06C8DC2D2}"/>
              </a:ext>
            </a:extLst>
          </p:cNvPr>
          <p:cNvSpPr>
            <a:spLocks noGrp="1"/>
          </p:cNvSpPr>
          <p:nvPr>
            <p:ph sz="half" idx="35" hasCustomPrompt="1"/>
          </p:nvPr>
        </p:nvSpPr>
        <p:spPr>
          <a:xfrm>
            <a:off x="6436839" y="2369256"/>
            <a:ext cx="5288997"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FI"/>
              <a:t>Objekti tähän</a:t>
            </a:r>
          </a:p>
        </p:txBody>
      </p:sp>
      <p:sp>
        <p:nvSpPr>
          <p:cNvPr id="2" name="Content Placeholder 3">
            <a:extLst>
              <a:ext uri="{FF2B5EF4-FFF2-40B4-BE49-F238E27FC236}">
                <a16:creationId xmlns:a16="http://schemas.microsoft.com/office/drawing/2014/main" id="{0EA2485E-0143-49C9-B6FD-32F043E61601}"/>
              </a:ext>
            </a:extLst>
          </p:cNvPr>
          <p:cNvSpPr>
            <a:spLocks noGrp="1"/>
          </p:cNvSpPr>
          <p:nvPr>
            <p:ph sz="half" idx="36" hasCustomPrompt="1"/>
          </p:nvPr>
        </p:nvSpPr>
        <p:spPr>
          <a:xfrm>
            <a:off x="461924" y="4934431"/>
            <a:ext cx="5288997"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Tree>
    <p:extLst>
      <p:ext uri="{BB962C8B-B14F-4D97-AF65-F5344CB8AC3E}">
        <p14:creationId xmlns:p14="http://schemas.microsoft.com/office/powerpoint/2010/main" val="1177394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otsikko+3objektia+teksti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4198203-882C-15F9-0818-F6BF02813C2B}"/>
              </a:ext>
            </a:extLst>
          </p:cNvPr>
          <p:cNvPicPr>
            <a:picLocks noChangeAspect="1"/>
          </p:cNvPicPr>
          <p:nvPr userDrawn="1"/>
        </p:nvPicPr>
        <p:blipFill>
          <a:blip r:embed="rId2"/>
          <a:stretch>
            <a:fillRect/>
          </a:stretch>
        </p:blipFill>
        <p:spPr>
          <a:xfrm>
            <a:off x="10665151" y="420739"/>
            <a:ext cx="1077944" cy="585374"/>
          </a:xfrm>
          <a:prstGeom prst="rect">
            <a:avLst/>
          </a:prstGeom>
        </p:spPr>
      </p:pic>
      <p:sp>
        <p:nvSpPr>
          <p:cNvPr id="4" name="Title 24">
            <a:extLst>
              <a:ext uri="{FF2B5EF4-FFF2-40B4-BE49-F238E27FC236}">
                <a16:creationId xmlns:a16="http://schemas.microsoft.com/office/drawing/2014/main" id="{2D7FEC0B-7A7D-A830-2EA1-7FD2E7BF24DB}"/>
              </a:ext>
            </a:extLst>
          </p:cNvPr>
          <p:cNvSpPr>
            <a:spLocks noGrp="1"/>
          </p:cNvSpPr>
          <p:nvPr>
            <p:ph type="title" hasCustomPrompt="1"/>
          </p:nvPr>
        </p:nvSpPr>
        <p:spPr>
          <a:xfrm>
            <a:off x="351182" y="580319"/>
            <a:ext cx="7538552" cy="809668"/>
          </a:xfrm>
        </p:spPr>
        <p:txBody>
          <a:bodyPr>
            <a:noAutofit/>
          </a:bodyPr>
          <a:lstStyle>
            <a:lvl1pPr>
              <a:defRPr sz="3300"/>
            </a:lvl1pPr>
          </a:lstStyle>
          <a:p>
            <a:r>
              <a:rPr lang="en-FI"/>
              <a:t>3 x Otsikko+objekti+pieni otsikko+teksti</a:t>
            </a:r>
          </a:p>
        </p:txBody>
      </p:sp>
      <p:sp>
        <p:nvSpPr>
          <p:cNvPr id="12" name="Content Placeholder 3">
            <a:extLst>
              <a:ext uri="{FF2B5EF4-FFF2-40B4-BE49-F238E27FC236}">
                <a16:creationId xmlns:a16="http://schemas.microsoft.com/office/drawing/2014/main" id="{4498C0D7-920E-EF4A-FF17-B96A1B47271F}"/>
              </a:ext>
            </a:extLst>
          </p:cNvPr>
          <p:cNvSpPr>
            <a:spLocks noGrp="1"/>
          </p:cNvSpPr>
          <p:nvPr>
            <p:ph sz="half" idx="20" hasCustomPrompt="1"/>
          </p:nvPr>
        </p:nvSpPr>
        <p:spPr>
          <a:xfrm>
            <a:off x="466344" y="4934431"/>
            <a:ext cx="3363378"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13" name="Content Placeholder 3">
            <a:extLst>
              <a:ext uri="{FF2B5EF4-FFF2-40B4-BE49-F238E27FC236}">
                <a16:creationId xmlns:a16="http://schemas.microsoft.com/office/drawing/2014/main" id="{7112BBF1-38BA-4DCD-F870-B0A403A8C7EB}"/>
              </a:ext>
            </a:extLst>
          </p:cNvPr>
          <p:cNvSpPr>
            <a:spLocks noGrp="1"/>
          </p:cNvSpPr>
          <p:nvPr>
            <p:ph sz="half" idx="21" hasCustomPrompt="1"/>
          </p:nvPr>
        </p:nvSpPr>
        <p:spPr>
          <a:xfrm>
            <a:off x="466348" y="5308375"/>
            <a:ext cx="3363375"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a:t>
            </a:r>
            <a:endParaRPr lang="en-FI"/>
          </a:p>
        </p:txBody>
      </p:sp>
      <p:sp>
        <p:nvSpPr>
          <p:cNvPr id="20" name="Content Placeholder 3">
            <a:extLst>
              <a:ext uri="{FF2B5EF4-FFF2-40B4-BE49-F238E27FC236}">
                <a16:creationId xmlns:a16="http://schemas.microsoft.com/office/drawing/2014/main" id="{6778382C-0D69-DBB2-9010-BFD2BA7C3D5D}"/>
              </a:ext>
            </a:extLst>
          </p:cNvPr>
          <p:cNvSpPr>
            <a:spLocks noGrp="1"/>
          </p:cNvSpPr>
          <p:nvPr>
            <p:ph sz="half" idx="32" hasCustomPrompt="1"/>
          </p:nvPr>
        </p:nvSpPr>
        <p:spPr>
          <a:xfrm>
            <a:off x="466344" y="2369256"/>
            <a:ext cx="3363378"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lvl="0"/>
            <a:r>
              <a:rPr lang="en-FI"/>
              <a:t>Objekti tähän</a:t>
            </a:r>
          </a:p>
        </p:txBody>
      </p:sp>
      <p:sp>
        <p:nvSpPr>
          <p:cNvPr id="3" name="Content Placeholder 3">
            <a:extLst>
              <a:ext uri="{FF2B5EF4-FFF2-40B4-BE49-F238E27FC236}">
                <a16:creationId xmlns:a16="http://schemas.microsoft.com/office/drawing/2014/main" id="{524F12FF-CC0E-0499-84C1-C94051E581A8}"/>
              </a:ext>
            </a:extLst>
          </p:cNvPr>
          <p:cNvSpPr>
            <a:spLocks noGrp="1"/>
          </p:cNvSpPr>
          <p:nvPr>
            <p:ph sz="half" idx="33" hasCustomPrompt="1"/>
          </p:nvPr>
        </p:nvSpPr>
        <p:spPr>
          <a:xfrm>
            <a:off x="8362457" y="4934431"/>
            <a:ext cx="3363378"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5" name="Content Placeholder 3">
            <a:extLst>
              <a:ext uri="{FF2B5EF4-FFF2-40B4-BE49-F238E27FC236}">
                <a16:creationId xmlns:a16="http://schemas.microsoft.com/office/drawing/2014/main" id="{3D9B07CB-B7C7-5C5D-5CC6-BC02FE65527E}"/>
              </a:ext>
            </a:extLst>
          </p:cNvPr>
          <p:cNvSpPr>
            <a:spLocks noGrp="1"/>
          </p:cNvSpPr>
          <p:nvPr>
            <p:ph sz="half" idx="34" hasCustomPrompt="1"/>
          </p:nvPr>
        </p:nvSpPr>
        <p:spPr>
          <a:xfrm>
            <a:off x="8362459" y="5308375"/>
            <a:ext cx="3363375"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a:t>
            </a:r>
            <a:endParaRPr lang="en-FI"/>
          </a:p>
        </p:txBody>
      </p:sp>
      <p:sp>
        <p:nvSpPr>
          <p:cNvPr id="6" name="Content Placeholder 3">
            <a:extLst>
              <a:ext uri="{FF2B5EF4-FFF2-40B4-BE49-F238E27FC236}">
                <a16:creationId xmlns:a16="http://schemas.microsoft.com/office/drawing/2014/main" id="{801B1565-74F3-9040-F2DA-6D51D0E9CC81}"/>
              </a:ext>
            </a:extLst>
          </p:cNvPr>
          <p:cNvSpPr>
            <a:spLocks noGrp="1"/>
          </p:cNvSpPr>
          <p:nvPr>
            <p:ph sz="half" idx="35" hasCustomPrompt="1"/>
          </p:nvPr>
        </p:nvSpPr>
        <p:spPr>
          <a:xfrm>
            <a:off x="8362457" y="2369256"/>
            <a:ext cx="3363378"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lvl="0"/>
            <a:r>
              <a:rPr lang="en-FI"/>
              <a:t>Objekti tähän</a:t>
            </a:r>
          </a:p>
        </p:txBody>
      </p:sp>
      <p:sp>
        <p:nvSpPr>
          <p:cNvPr id="8" name="Content Placeholder 3">
            <a:extLst>
              <a:ext uri="{FF2B5EF4-FFF2-40B4-BE49-F238E27FC236}">
                <a16:creationId xmlns:a16="http://schemas.microsoft.com/office/drawing/2014/main" id="{811EF8E5-08C3-8259-FD8F-0B4829D5A9F0}"/>
              </a:ext>
            </a:extLst>
          </p:cNvPr>
          <p:cNvSpPr>
            <a:spLocks noGrp="1"/>
          </p:cNvSpPr>
          <p:nvPr>
            <p:ph sz="half" idx="36" hasCustomPrompt="1"/>
          </p:nvPr>
        </p:nvSpPr>
        <p:spPr>
          <a:xfrm>
            <a:off x="4414401" y="4934431"/>
            <a:ext cx="3363378"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9" name="Content Placeholder 3">
            <a:extLst>
              <a:ext uri="{FF2B5EF4-FFF2-40B4-BE49-F238E27FC236}">
                <a16:creationId xmlns:a16="http://schemas.microsoft.com/office/drawing/2014/main" id="{454BE57F-D88F-4D90-13FE-E6F97B3CFAF5}"/>
              </a:ext>
            </a:extLst>
          </p:cNvPr>
          <p:cNvSpPr>
            <a:spLocks noGrp="1"/>
          </p:cNvSpPr>
          <p:nvPr>
            <p:ph sz="half" idx="37" hasCustomPrompt="1"/>
          </p:nvPr>
        </p:nvSpPr>
        <p:spPr>
          <a:xfrm>
            <a:off x="4414403" y="5308375"/>
            <a:ext cx="3363375"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a:t>
            </a:r>
            <a:endParaRPr lang="en-FI"/>
          </a:p>
        </p:txBody>
      </p:sp>
      <p:sp>
        <p:nvSpPr>
          <p:cNvPr id="11" name="Content Placeholder 3">
            <a:extLst>
              <a:ext uri="{FF2B5EF4-FFF2-40B4-BE49-F238E27FC236}">
                <a16:creationId xmlns:a16="http://schemas.microsoft.com/office/drawing/2014/main" id="{C8F8352B-67BE-D473-5732-349B66C9DC60}"/>
              </a:ext>
            </a:extLst>
          </p:cNvPr>
          <p:cNvSpPr>
            <a:spLocks noGrp="1"/>
          </p:cNvSpPr>
          <p:nvPr>
            <p:ph sz="half" idx="38" hasCustomPrompt="1"/>
          </p:nvPr>
        </p:nvSpPr>
        <p:spPr>
          <a:xfrm>
            <a:off x="4414401" y="2369256"/>
            <a:ext cx="3363378"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lvl="0"/>
            <a:r>
              <a:rPr lang="en-FI"/>
              <a:t>Objekti tähän</a:t>
            </a:r>
          </a:p>
        </p:txBody>
      </p:sp>
    </p:spTree>
    <p:extLst>
      <p:ext uri="{BB962C8B-B14F-4D97-AF65-F5344CB8AC3E}">
        <p14:creationId xmlns:p14="http://schemas.microsoft.com/office/powerpoint/2010/main" val="37169970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tsikko+4objektia+teksti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4198203-882C-15F9-0818-F6BF02813C2B}"/>
              </a:ext>
            </a:extLst>
          </p:cNvPr>
          <p:cNvPicPr>
            <a:picLocks noChangeAspect="1"/>
          </p:cNvPicPr>
          <p:nvPr userDrawn="1"/>
        </p:nvPicPr>
        <p:blipFill>
          <a:blip r:embed="rId2"/>
          <a:stretch>
            <a:fillRect/>
          </a:stretch>
        </p:blipFill>
        <p:spPr>
          <a:xfrm>
            <a:off x="10665151" y="420739"/>
            <a:ext cx="1077944" cy="585374"/>
          </a:xfrm>
          <a:prstGeom prst="rect">
            <a:avLst/>
          </a:prstGeom>
        </p:spPr>
      </p:pic>
      <p:sp>
        <p:nvSpPr>
          <p:cNvPr id="4" name="Title 24">
            <a:extLst>
              <a:ext uri="{FF2B5EF4-FFF2-40B4-BE49-F238E27FC236}">
                <a16:creationId xmlns:a16="http://schemas.microsoft.com/office/drawing/2014/main" id="{2D7FEC0B-7A7D-A830-2EA1-7FD2E7BF24DB}"/>
              </a:ext>
            </a:extLst>
          </p:cNvPr>
          <p:cNvSpPr>
            <a:spLocks noGrp="1"/>
          </p:cNvSpPr>
          <p:nvPr>
            <p:ph type="title" hasCustomPrompt="1"/>
          </p:nvPr>
        </p:nvSpPr>
        <p:spPr>
          <a:xfrm>
            <a:off x="351182" y="580319"/>
            <a:ext cx="7538552" cy="809668"/>
          </a:xfrm>
        </p:spPr>
        <p:txBody>
          <a:bodyPr>
            <a:noAutofit/>
          </a:bodyPr>
          <a:lstStyle>
            <a:lvl1pPr>
              <a:defRPr sz="3300"/>
            </a:lvl1pPr>
          </a:lstStyle>
          <a:p>
            <a:r>
              <a:rPr lang="en-FI"/>
              <a:t>4 x Otsikko+objekti+pieni otsikko+teksti</a:t>
            </a:r>
          </a:p>
        </p:txBody>
      </p:sp>
      <p:sp>
        <p:nvSpPr>
          <p:cNvPr id="20" name="Content Placeholder 3">
            <a:extLst>
              <a:ext uri="{FF2B5EF4-FFF2-40B4-BE49-F238E27FC236}">
                <a16:creationId xmlns:a16="http://schemas.microsoft.com/office/drawing/2014/main" id="{6778382C-0D69-DBB2-9010-BFD2BA7C3D5D}"/>
              </a:ext>
            </a:extLst>
          </p:cNvPr>
          <p:cNvSpPr>
            <a:spLocks noGrp="1"/>
          </p:cNvSpPr>
          <p:nvPr>
            <p:ph sz="half" idx="32" hasCustomPrompt="1"/>
          </p:nvPr>
        </p:nvSpPr>
        <p:spPr>
          <a:xfrm>
            <a:off x="466346" y="2369256"/>
            <a:ext cx="2650641"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lvl="0"/>
            <a:r>
              <a:rPr lang="en-FI"/>
              <a:t>Objekti tähän</a:t>
            </a:r>
          </a:p>
        </p:txBody>
      </p:sp>
      <p:sp>
        <p:nvSpPr>
          <p:cNvPr id="12" name="Content Placeholder 3">
            <a:extLst>
              <a:ext uri="{FF2B5EF4-FFF2-40B4-BE49-F238E27FC236}">
                <a16:creationId xmlns:a16="http://schemas.microsoft.com/office/drawing/2014/main" id="{4498C0D7-920E-EF4A-FF17-B96A1B47271F}"/>
              </a:ext>
            </a:extLst>
          </p:cNvPr>
          <p:cNvSpPr>
            <a:spLocks noGrp="1"/>
          </p:cNvSpPr>
          <p:nvPr>
            <p:ph sz="half" idx="20" hasCustomPrompt="1"/>
          </p:nvPr>
        </p:nvSpPr>
        <p:spPr>
          <a:xfrm>
            <a:off x="466346" y="4934431"/>
            <a:ext cx="2650641"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13" name="Content Placeholder 3">
            <a:extLst>
              <a:ext uri="{FF2B5EF4-FFF2-40B4-BE49-F238E27FC236}">
                <a16:creationId xmlns:a16="http://schemas.microsoft.com/office/drawing/2014/main" id="{7112BBF1-38BA-4DCD-F870-B0A403A8C7EB}"/>
              </a:ext>
            </a:extLst>
          </p:cNvPr>
          <p:cNvSpPr>
            <a:spLocks noGrp="1"/>
          </p:cNvSpPr>
          <p:nvPr>
            <p:ph sz="half" idx="21" hasCustomPrompt="1"/>
          </p:nvPr>
        </p:nvSpPr>
        <p:spPr>
          <a:xfrm>
            <a:off x="466348" y="5308375"/>
            <a:ext cx="2650639"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Tarkentava</a:t>
            </a:r>
            <a:r>
              <a:rPr lang="en-GB"/>
              <a:t> </a:t>
            </a:r>
            <a:r>
              <a:rPr lang="en-GB" err="1"/>
              <a:t>teksti</a:t>
            </a:r>
            <a:r>
              <a:rPr lang="en-GB"/>
              <a:t> </a:t>
            </a:r>
            <a:r>
              <a:rPr lang="en-GB" err="1"/>
              <a:t>tähän</a:t>
            </a:r>
            <a:endParaRPr lang="en-FI"/>
          </a:p>
        </p:txBody>
      </p:sp>
      <p:sp>
        <p:nvSpPr>
          <p:cNvPr id="25" name="Content Placeholder 3">
            <a:extLst>
              <a:ext uri="{FF2B5EF4-FFF2-40B4-BE49-F238E27FC236}">
                <a16:creationId xmlns:a16="http://schemas.microsoft.com/office/drawing/2014/main" id="{314488CB-ED91-A632-1ED7-101892E1D313}"/>
              </a:ext>
            </a:extLst>
          </p:cNvPr>
          <p:cNvSpPr>
            <a:spLocks noGrp="1"/>
          </p:cNvSpPr>
          <p:nvPr>
            <p:ph sz="half" idx="33" hasCustomPrompt="1"/>
          </p:nvPr>
        </p:nvSpPr>
        <p:spPr>
          <a:xfrm>
            <a:off x="3347111" y="2369256"/>
            <a:ext cx="2650641"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FI"/>
              <a:t>Objekti tähän</a:t>
            </a:r>
          </a:p>
        </p:txBody>
      </p:sp>
      <p:sp>
        <p:nvSpPr>
          <p:cNvPr id="7" name="Content Placeholder 3">
            <a:extLst>
              <a:ext uri="{FF2B5EF4-FFF2-40B4-BE49-F238E27FC236}">
                <a16:creationId xmlns:a16="http://schemas.microsoft.com/office/drawing/2014/main" id="{44B7D904-431B-170A-D829-1FD44634A509}"/>
              </a:ext>
            </a:extLst>
          </p:cNvPr>
          <p:cNvSpPr>
            <a:spLocks noGrp="1"/>
          </p:cNvSpPr>
          <p:nvPr>
            <p:ph sz="half" idx="22" hasCustomPrompt="1"/>
          </p:nvPr>
        </p:nvSpPr>
        <p:spPr>
          <a:xfrm>
            <a:off x="3347110" y="4934431"/>
            <a:ext cx="2650641"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10" name="Content Placeholder 3">
            <a:extLst>
              <a:ext uri="{FF2B5EF4-FFF2-40B4-BE49-F238E27FC236}">
                <a16:creationId xmlns:a16="http://schemas.microsoft.com/office/drawing/2014/main" id="{5E051371-8D52-6B48-B191-EF286A0AE394}"/>
              </a:ext>
            </a:extLst>
          </p:cNvPr>
          <p:cNvSpPr>
            <a:spLocks noGrp="1"/>
          </p:cNvSpPr>
          <p:nvPr>
            <p:ph sz="half" idx="23" hasCustomPrompt="1"/>
          </p:nvPr>
        </p:nvSpPr>
        <p:spPr>
          <a:xfrm>
            <a:off x="3347112" y="5308375"/>
            <a:ext cx="2650639"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Tarkentava</a:t>
            </a:r>
            <a:r>
              <a:rPr lang="en-GB"/>
              <a:t> </a:t>
            </a:r>
            <a:r>
              <a:rPr lang="en-GB" err="1"/>
              <a:t>teksti</a:t>
            </a:r>
            <a:r>
              <a:rPr lang="en-GB"/>
              <a:t> </a:t>
            </a:r>
            <a:r>
              <a:rPr lang="en-GB" err="1"/>
              <a:t>tähän</a:t>
            </a:r>
            <a:endParaRPr lang="en-FI"/>
          </a:p>
        </p:txBody>
      </p:sp>
      <p:sp>
        <p:nvSpPr>
          <p:cNvPr id="26" name="Content Placeholder 3">
            <a:extLst>
              <a:ext uri="{FF2B5EF4-FFF2-40B4-BE49-F238E27FC236}">
                <a16:creationId xmlns:a16="http://schemas.microsoft.com/office/drawing/2014/main" id="{E15CDF6F-B5CE-8EB0-E021-F4B1F400C4BA}"/>
              </a:ext>
            </a:extLst>
          </p:cNvPr>
          <p:cNvSpPr>
            <a:spLocks noGrp="1"/>
          </p:cNvSpPr>
          <p:nvPr>
            <p:ph sz="half" idx="34" hasCustomPrompt="1"/>
          </p:nvPr>
        </p:nvSpPr>
        <p:spPr>
          <a:xfrm>
            <a:off x="6219784" y="2369256"/>
            <a:ext cx="2650641"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FI"/>
              <a:t>Objekti tähän</a:t>
            </a:r>
          </a:p>
        </p:txBody>
      </p:sp>
      <p:sp>
        <p:nvSpPr>
          <p:cNvPr id="14" name="Content Placeholder 3">
            <a:extLst>
              <a:ext uri="{FF2B5EF4-FFF2-40B4-BE49-F238E27FC236}">
                <a16:creationId xmlns:a16="http://schemas.microsoft.com/office/drawing/2014/main" id="{98AB83BD-8762-FBC7-BA45-E37F82EA5FF4}"/>
              </a:ext>
            </a:extLst>
          </p:cNvPr>
          <p:cNvSpPr>
            <a:spLocks noGrp="1"/>
          </p:cNvSpPr>
          <p:nvPr>
            <p:ph sz="half" idx="24" hasCustomPrompt="1"/>
          </p:nvPr>
        </p:nvSpPr>
        <p:spPr>
          <a:xfrm>
            <a:off x="6219783" y="4934431"/>
            <a:ext cx="2650641"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15" name="Content Placeholder 3">
            <a:extLst>
              <a:ext uri="{FF2B5EF4-FFF2-40B4-BE49-F238E27FC236}">
                <a16:creationId xmlns:a16="http://schemas.microsoft.com/office/drawing/2014/main" id="{8D57906B-FC55-0772-8BDD-95CE6D64E862}"/>
              </a:ext>
            </a:extLst>
          </p:cNvPr>
          <p:cNvSpPr>
            <a:spLocks noGrp="1"/>
          </p:cNvSpPr>
          <p:nvPr>
            <p:ph sz="half" idx="25" hasCustomPrompt="1"/>
          </p:nvPr>
        </p:nvSpPr>
        <p:spPr>
          <a:xfrm>
            <a:off x="6219785" y="5308375"/>
            <a:ext cx="2650639"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Tarkentava</a:t>
            </a:r>
            <a:r>
              <a:rPr lang="en-GB"/>
              <a:t> </a:t>
            </a:r>
            <a:r>
              <a:rPr lang="en-GB" err="1"/>
              <a:t>teksti</a:t>
            </a:r>
            <a:r>
              <a:rPr lang="en-GB"/>
              <a:t> </a:t>
            </a:r>
            <a:r>
              <a:rPr lang="en-GB" err="1"/>
              <a:t>tähän</a:t>
            </a:r>
            <a:endParaRPr lang="en-FI"/>
          </a:p>
        </p:txBody>
      </p:sp>
      <p:sp>
        <p:nvSpPr>
          <p:cNvPr id="27" name="Content Placeholder 3">
            <a:extLst>
              <a:ext uri="{FF2B5EF4-FFF2-40B4-BE49-F238E27FC236}">
                <a16:creationId xmlns:a16="http://schemas.microsoft.com/office/drawing/2014/main" id="{2FC210A0-6A4E-4B7F-CA2B-FF859B9F8D6A}"/>
              </a:ext>
            </a:extLst>
          </p:cNvPr>
          <p:cNvSpPr>
            <a:spLocks noGrp="1"/>
          </p:cNvSpPr>
          <p:nvPr>
            <p:ph sz="half" idx="35" hasCustomPrompt="1"/>
          </p:nvPr>
        </p:nvSpPr>
        <p:spPr>
          <a:xfrm>
            <a:off x="9092456" y="2369256"/>
            <a:ext cx="2650641"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FI"/>
              <a:t>Objekti tähän</a:t>
            </a:r>
          </a:p>
        </p:txBody>
      </p:sp>
      <p:sp>
        <p:nvSpPr>
          <p:cNvPr id="23" name="Content Placeholder 3">
            <a:extLst>
              <a:ext uri="{FF2B5EF4-FFF2-40B4-BE49-F238E27FC236}">
                <a16:creationId xmlns:a16="http://schemas.microsoft.com/office/drawing/2014/main" id="{89534C83-B69C-BFEE-CAB6-1484A7D33DC3}"/>
              </a:ext>
            </a:extLst>
          </p:cNvPr>
          <p:cNvSpPr>
            <a:spLocks noGrp="1"/>
          </p:cNvSpPr>
          <p:nvPr>
            <p:ph sz="half" idx="26" hasCustomPrompt="1"/>
          </p:nvPr>
        </p:nvSpPr>
        <p:spPr>
          <a:xfrm>
            <a:off x="9108640" y="4934431"/>
            <a:ext cx="2650641"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24" name="Content Placeholder 3">
            <a:extLst>
              <a:ext uri="{FF2B5EF4-FFF2-40B4-BE49-F238E27FC236}">
                <a16:creationId xmlns:a16="http://schemas.microsoft.com/office/drawing/2014/main" id="{EC1F3974-8955-E5AB-6E20-FA7DE8085A49}"/>
              </a:ext>
            </a:extLst>
          </p:cNvPr>
          <p:cNvSpPr>
            <a:spLocks noGrp="1"/>
          </p:cNvSpPr>
          <p:nvPr>
            <p:ph sz="half" idx="27" hasCustomPrompt="1"/>
          </p:nvPr>
        </p:nvSpPr>
        <p:spPr>
          <a:xfrm>
            <a:off x="9108642" y="5308375"/>
            <a:ext cx="2650639"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Tarkentava</a:t>
            </a:r>
            <a:r>
              <a:rPr lang="en-GB"/>
              <a:t> </a:t>
            </a:r>
            <a:r>
              <a:rPr lang="en-GB" err="1"/>
              <a:t>teksti</a:t>
            </a:r>
            <a:r>
              <a:rPr lang="en-GB"/>
              <a:t> </a:t>
            </a:r>
            <a:r>
              <a:rPr lang="en-GB" err="1"/>
              <a:t>tähän</a:t>
            </a:r>
            <a:endParaRPr lang="en-FI"/>
          </a:p>
        </p:txBody>
      </p:sp>
    </p:spTree>
    <p:extLst>
      <p:ext uri="{BB962C8B-B14F-4D97-AF65-F5344CB8AC3E}">
        <p14:creationId xmlns:p14="http://schemas.microsoft.com/office/powerpoint/2010/main" val="6581663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tsikko+4objektia+tekstit värihea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93D73C-6857-7D0E-4B89-36E5214FE272}"/>
              </a:ext>
            </a:extLst>
          </p:cNvPr>
          <p:cNvSpPr/>
          <p:nvPr userDrawn="1"/>
        </p:nvSpPr>
        <p:spPr>
          <a:xfrm>
            <a:off x="0" y="2"/>
            <a:ext cx="12192000" cy="1594131"/>
          </a:xfrm>
          <a:prstGeom prst="rect">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4" name="Title 24">
            <a:extLst>
              <a:ext uri="{FF2B5EF4-FFF2-40B4-BE49-F238E27FC236}">
                <a16:creationId xmlns:a16="http://schemas.microsoft.com/office/drawing/2014/main" id="{2D7FEC0B-7A7D-A830-2EA1-7FD2E7BF24DB}"/>
              </a:ext>
            </a:extLst>
          </p:cNvPr>
          <p:cNvSpPr>
            <a:spLocks noGrp="1"/>
          </p:cNvSpPr>
          <p:nvPr>
            <p:ph type="title" hasCustomPrompt="1"/>
          </p:nvPr>
        </p:nvSpPr>
        <p:spPr>
          <a:xfrm>
            <a:off x="351182" y="580319"/>
            <a:ext cx="7538552" cy="809668"/>
          </a:xfrm>
        </p:spPr>
        <p:txBody>
          <a:bodyPr>
            <a:noAutofit/>
          </a:bodyPr>
          <a:lstStyle>
            <a:lvl1pPr>
              <a:defRPr sz="2400"/>
            </a:lvl1pPr>
          </a:lstStyle>
          <a:p>
            <a:r>
              <a:rPr lang="en-GB"/>
              <a:t>HSY </a:t>
            </a:r>
            <a:r>
              <a:rPr lang="en-GB" err="1"/>
              <a:t>otsikko</a:t>
            </a:r>
            <a:r>
              <a:rPr lang="en-GB"/>
              <a:t> </a:t>
            </a:r>
            <a:r>
              <a:rPr lang="en-GB" err="1"/>
              <a:t>tähän</a:t>
            </a:r>
            <a:endParaRPr lang="en-FI"/>
          </a:p>
        </p:txBody>
      </p:sp>
      <p:sp>
        <p:nvSpPr>
          <p:cNvPr id="3" name="Content Placeholder 3">
            <a:extLst>
              <a:ext uri="{FF2B5EF4-FFF2-40B4-BE49-F238E27FC236}">
                <a16:creationId xmlns:a16="http://schemas.microsoft.com/office/drawing/2014/main" id="{D53D5996-B84F-9C82-A016-83AE34291B04}"/>
              </a:ext>
            </a:extLst>
          </p:cNvPr>
          <p:cNvSpPr>
            <a:spLocks noGrp="1"/>
          </p:cNvSpPr>
          <p:nvPr>
            <p:ph sz="half" idx="32" hasCustomPrompt="1"/>
          </p:nvPr>
        </p:nvSpPr>
        <p:spPr>
          <a:xfrm>
            <a:off x="466346" y="2369256"/>
            <a:ext cx="2650641"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lvl="0"/>
            <a:r>
              <a:rPr lang="en-FI"/>
              <a:t>Objekti tähän</a:t>
            </a:r>
          </a:p>
        </p:txBody>
      </p:sp>
      <p:sp>
        <p:nvSpPr>
          <p:cNvPr id="7" name="Content Placeholder 3">
            <a:extLst>
              <a:ext uri="{FF2B5EF4-FFF2-40B4-BE49-F238E27FC236}">
                <a16:creationId xmlns:a16="http://schemas.microsoft.com/office/drawing/2014/main" id="{C7B82A62-0682-E74E-48F9-ECFC2EAF2917}"/>
              </a:ext>
            </a:extLst>
          </p:cNvPr>
          <p:cNvSpPr>
            <a:spLocks noGrp="1"/>
          </p:cNvSpPr>
          <p:nvPr>
            <p:ph sz="half" idx="20" hasCustomPrompt="1"/>
          </p:nvPr>
        </p:nvSpPr>
        <p:spPr>
          <a:xfrm>
            <a:off x="466346" y="4934431"/>
            <a:ext cx="2650641"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10" name="Content Placeholder 3">
            <a:extLst>
              <a:ext uri="{FF2B5EF4-FFF2-40B4-BE49-F238E27FC236}">
                <a16:creationId xmlns:a16="http://schemas.microsoft.com/office/drawing/2014/main" id="{ED392EDA-5B13-B786-8422-C5E6F3837C1B}"/>
              </a:ext>
            </a:extLst>
          </p:cNvPr>
          <p:cNvSpPr>
            <a:spLocks noGrp="1"/>
          </p:cNvSpPr>
          <p:nvPr>
            <p:ph sz="half" idx="21" hasCustomPrompt="1"/>
          </p:nvPr>
        </p:nvSpPr>
        <p:spPr>
          <a:xfrm>
            <a:off x="466348" y="5308375"/>
            <a:ext cx="2650639"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Tarkentava</a:t>
            </a:r>
            <a:r>
              <a:rPr lang="en-GB"/>
              <a:t> </a:t>
            </a:r>
            <a:r>
              <a:rPr lang="en-GB" err="1"/>
              <a:t>teksti</a:t>
            </a:r>
            <a:r>
              <a:rPr lang="en-GB"/>
              <a:t> </a:t>
            </a:r>
            <a:r>
              <a:rPr lang="en-GB" err="1"/>
              <a:t>tähän</a:t>
            </a:r>
            <a:endParaRPr lang="en-FI"/>
          </a:p>
        </p:txBody>
      </p:sp>
      <p:sp>
        <p:nvSpPr>
          <p:cNvPr id="12" name="Content Placeholder 3">
            <a:extLst>
              <a:ext uri="{FF2B5EF4-FFF2-40B4-BE49-F238E27FC236}">
                <a16:creationId xmlns:a16="http://schemas.microsoft.com/office/drawing/2014/main" id="{CBD5F6D5-23FF-2797-0C70-D2425DE328AE}"/>
              </a:ext>
            </a:extLst>
          </p:cNvPr>
          <p:cNvSpPr>
            <a:spLocks noGrp="1"/>
          </p:cNvSpPr>
          <p:nvPr>
            <p:ph sz="half" idx="33" hasCustomPrompt="1"/>
          </p:nvPr>
        </p:nvSpPr>
        <p:spPr>
          <a:xfrm>
            <a:off x="3347111" y="2369256"/>
            <a:ext cx="2650641"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FI"/>
              <a:t>Objekti tähän</a:t>
            </a:r>
          </a:p>
        </p:txBody>
      </p:sp>
      <p:sp>
        <p:nvSpPr>
          <p:cNvPr id="13" name="Content Placeholder 3">
            <a:extLst>
              <a:ext uri="{FF2B5EF4-FFF2-40B4-BE49-F238E27FC236}">
                <a16:creationId xmlns:a16="http://schemas.microsoft.com/office/drawing/2014/main" id="{15B4749A-494C-CCAA-BD54-A637320E0993}"/>
              </a:ext>
            </a:extLst>
          </p:cNvPr>
          <p:cNvSpPr>
            <a:spLocks noGrp="1"/>
          </p:cNvSpPr>
          <p:nvPr>
            <p:ph sz="half" idx="22" hasCustomPrompt="1"/>
          </p:nvPr>
        </p:nvSpPr>
        <p:spPr>
          <a:xfrm>
            <a:off x="3347110" y="4934431"/>
            <a:ext cx="2650641"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14" name="Content Placeholder 3">
            <a:extLst>
              <a:ext uri="{FF2B5EF4-FFF2-40B4-BE49-F238E27FC236}">
                <a16:creationId xmlns:a16="http://schemas.microsoft.com/office/drawing/2014/main" id="{78228D7B-0654-9A34-E5E7-6EB6675D313C}"/>
              </a:ext>
            </a:extLst>
          </p:cNvPr>
          <p:cNvSpPr>
            <a:spLocks noGrp="1"/>
          </p:cNvSpPr>
          <p:nvPr>
            <p:ph sz="half" idx="23" hasCustomPrompt="1"/>
          </p:nvPr>
        </p:nvSpPr>
        <p:spPr>
          <a:xfrm>
            <a:off x="3347112" y="5308375"/>
            <a:ext cx="2650639"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Tarkentava</a:t>
            </a:r>
            <a:r>
              <a:rPr lang="en-GB"/>
              <a:t> </a:t>
            </a:r>
            <a:r>
              <a:rPr lang="en-GB" err="1"/>
              <a:t>teksti</a:t>
            </a:r>
            <a:r>
              <a:rPr lang="en-GB"/>
              <a:t> </a:t>
            </a:r>
            <a:r>
              <a:rPr lang="en-GB" err="1"/>
              <a:t>tähän</a:t>
            </a:r>
            <a:endParaRPr lang="en-FI"/>
          </a:p>
        </p:txBody>
      </p:sp>
      <p:sp>
        <p:nvSpPr>
          <p:cNvPr id="15" name="Content Placeholder 3">
            <a:extLst>
              <a:ext uri="{FF2B5EF4-FFF2-40B4-BE49-F238E27FC236}">
                <a16:creationId xmlns:a16="http://schemas.microsoft.com/office/drawing/2014/main" id="{F14E97EB-7B23-AE87-E31C-4C5683A2DFB1}"/>
              </a:ext>
            </a:extLst>
          </p:cNvPr>
          <p:cNvSpPr>
            <a:spLocks noGrp="1"/>
          </p:cNvSpPr>
          <p:nvPr>
            <p:ph sz="half" idx="34" hasCustomPrompt="1"/>
          </p:nvPr>
        </p:nvSpPr>
        <p:spPr>
          <a:xfrm>
            <a:off x="6219784" y="2369256"/>
            <a:ext cx="2650641"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FI"/>
              <a:t>Objekti tähän</a:t>
            </a:r>
          </a:p>
        </p:txBody>
      </p:sp>
      <p:sp>
        <p:nvSpPr>
          <p:cNvPr id="20" name="Content Placeholder 3">
            <a:extLst>
              <a:ext uri="{FF2B5EF4-FFF2-40B4-BE49-F238E27FC236}">
                <a16:creationId xmlns:a16="http://schemas.microsoft.com/office/drawing/2014/main" id="{179B82C4-E558-8512-D3FC-331FD7E8D5EA}"/>
              </a:ext>
            </a:extLst>
          </p:cNvPr>
          <p:cNvSpPr>
            <a:spLocks noGrp="1"/>
          </p:cNvSpPr>
          <p:nvPr>
            <p:ph sz="half" idx="24" hasCustomPrompt="1"/>
          </p:nvPr>
        </p:nvSpPr>
        <p:spPr>
          <a:xfrm>
            <a:off x="6219783" y="4934431"/>
            <a:ext cx="2650641"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23" name="Content Placeholder 3">
            <a:extLst>
              <a:ext uri="{FF2B5EF4-FFF2-40B4-BE49-F238E27FC236}">
                <a16:creationId xmlns:a16="http://schemas.microsoft.com/office/drawing/2014/main" id="{AD505F1A-8730-4EFF-A7CE-7B94D45D392E}"/>
              </a:ext>
            </a:extLst>
          </p:cNvPr>
          <p:cNvSpPr>
            <a:spLocks noGrp="1"/>
          </p:cNvSpPr>
          <p:nvPr>
            <p:ph sz="half" idx="25" hasCustomPrompt="1"/>
          </p:nvPr>
        </p:nvSpPr>
        <p:spPr>
          <a:xfrm>
            <a:off x="6219785" y="5308375"/>
            <a:ext cx="2650639"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Tarkentava</a:t>
            </a:r>
            <a:r>
              <a:rPr lang="en-GB"/>
              <a:t> </a:t>
            </a:r>
            <a:r>
              <a:rPr lang="en-GB" err="1"/>
              <a:t>teksti</a:t>
            </a:r>
            <a:r>
              <a:rPr lang="en-GB"/>
              <a:t> </a:t>
            </a:r>
            <a:r>
              <a:rPr lang="en-GB" err="1"/>
              <a:t>tähän</a:t>
            </a:r>
            <a:endParaRPr lang="en-FI"/>
          </a:p>
        </p:txBody>
      </p:sp>
      <p:sp>
        <p:nvSpPr>
          <p:cNvPr id="24" name="Content Placeholder 3">
            <a:extLst>
              <a:ext uri="{FF2B5EF4-FFF2-40B4-BE49-F238E27FC236}">
                <a16:creationId xmlns:a16="http://schemas.microsoft.com/office/drawing/2014/main" id="{E1012F3F-5227-9CA3-FB4F-0F39803EA8D7}"/>
              </a:ext>
            </a:extLst>
          </p:cNvPr>
          <p:cNvSpPr>
            <a:spLocks noGrp="1"/>
          </p:cNvSpPr>
          <p:nvPr>
            <p:ph sz="half" idx="35" hasCustomPrompt="1"/>
          </p:nvPr>
        </p:nvSpPr>
        <p:spPr>
          <a:xfrm>
            <a:off x="9092456" y="2369256"/>
            <a:ext cx="2650641"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FI"/>
              <a:t>Objekti tähän</a:t>
            </a:r>
          </a:p>
        </p:txBody>
      </p:sp>
      <p:sp>
        <p:nvSpPr>
          <p:cNvPr id="25" name="Content Placeholder 3">
            <a:extLst>
              <a:ext uri="{FF2B5EF4-FFF2-40B4-BE49-F238E27FC236}">
                <a16:creationId xmlns:a16="http://schemas.microsoft.com/office/drawing/2014/main" id="{C095784D-09C2-4E65-0756-6FB09BAE1C7C}"/>
              </a:ext>
            </a:extLst>
          </p:cNvPr>
          <p:cNvSpPr>
            <a:spLocks noGrp="1"/>
          </p:cNvSpPr>
          <p:nvPr>
            <p:ph sz="half" idx="26" hasCustomPrompt="1"/>
          </p:nvPr>
        </p:nvSpPr>
        <p:spPr>
          <a:xfrm>
            <a:off x="9108640" y="4934431"/>
            <a:ext cx="2650641"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26" name="Content Placeholder 3">
            <a:extLst>
              <a:ext uri="{FF2B5EF4-FFF2-40B4-BE49-F238E27FC236}">
                <a16:creationId xmlns:a16="http://schemas.microsoft.com/office/drawing/2014/main" id="{1F368844-D144-F22B-3CC6-9BEFB9106AF0}"/>
              </a:ext>
            </a:extLst>
          </p:cNvPr>
          <p:cNvSpPr>
            <a:spLocks noGrp="1"/>
          </p:cNvSpPr>
          <p:nvPr>
            <p:ph sz="half" idx="27" hasCustomPrompt="1"/>
          </p:nvPr>
        </p:nvSpPr>
        <p:spPr>
          <a:xfrm>
            <a:off x="9108642" y="5308375"/>
            <a:ext cx="2650639"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Tarkentava</a:t>
            </a:r>
            <a:r>
              <a:rPr lang="en-GB"/>
              <a:t> </a:t>
            </a:r>
            <a:r>
              <a:rPr lang="en-GB" err="1"/>
              <a:t>teksti</a:t>
            </a:r>
            <a:r>
              <a:rPr lang="en-GB"/>
              <a:t> </a:t>
            </a:r>
            <a:r>
              <a:rPr lang="en-GB" err="1"/>
              <a:t>tähän</a:t>
            </a:r>
            <a:endParaRPr lang="en-FI"/>
          </a:p>
        </p:txBody>
      </p:sp>
      <p:pic>
        <p:nvPicPr>
          <p:cNvPr id="16" name="Picture 15">
            <a:extLst>
              <a:ext uri="{FF2B5EF4-FFF2-40B4-BE49-F238E27FC236}">
                <a16:creationId xmlns:a16="http://schemas.microsoft.com/office/drawing/2014/main" id="{C4198203-882C-15F9-0818-F6BF02813C2B}"/>
              </a:ext>
            </a:extLst>
          </p:cNvPr>
          <p:cNvPicPr>
            <a:picLocks noChangeAspect="1"/>
          </p:cNvPicPr>
          <p:nvPr userDrawn="1"/>
        </p:nvPicPr>
        <p:blipFill>
          <a:blip r:embed="rId2"/>
          <a:stretch>
            <a:fillRect/>
          </a:stretch>
        </p:blipFill>
        <p:spPr>
          <a:xfrm>
            <a:off x="10665151" y="420739"/>
            <a:ext cx="1077944" cy="585374"/>
          </a:xfrm>
          <a:prstGeom prst="rect">
            <a:avLst/>
          </a:prstGeom>
        </p:spPr>
      </p:pic>
    </p:spTree>
    <p:extLst>
      <p:ext uri="{BB962C8B-B14F-4D97-AF65-F5344CB8AC3E}">
        <p14:creationId xmlns:p14="http://schemas.microsoft.com/office/powerpoint/2010/main" val="29862406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tsikko+ iso kuv">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93D73C-6857-7D0E-4B89-36E5214FE272}"/>
              </a:ext>
            </a:extLst>
          </p:cNvPr>
          <p:cNvSpPr/>
          <p:nvPr userDrawn="1"/>
        </p:nvSpPr>
        <p:spPr>
          <a:xfrm>
            <a:off x="0" y="2"/>
            <a:ext cx="12192000" cy="1389985"/>
          </a:xfrm>
          <a:prstGeom prst="rect">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4" name="Title 24">
            <a:extLst>
              <a:ext uri="{FF2B5EF4-FFF2-40B4-BE49-F238E27FC236}">
                <a16:creationId xmlns:a16="http://schemas.microsoft.com/office/drawing/2014/main" id="{2D7FEC0B-7A7D-A830-2EA1-7FD2E7BF24DB}"/>
              </a:ext>
            </a:extLst>
          </p:cNvPr>
          <p:cNvSpPr>
            <a:spLocks noGrp="1"/>
          </p:cNvSpPr>
          <p:nvPr>
            <p:ph type="title" hasCustomPrompt="1"/>
          </p:nvPr>
        </p:nvSpPr>
        <p:spPr>
          <a:xfrm>
            <a:off x="351182" y="580319"/>
            <a:ext cx="10144540" cy="585374"/>
          </a:xfrm>
        </p:spPr>
        <p:txBody>
          <a:bodyPr>
            <a:noAutofit/>
          </a:bodyPr>
          <a:lstStyle>
            <a:lvl1pPr>
              <a:defRPr sz="2400"/>
            </a:lvl1pPr>
          </a:lstStyle>
          <a:p>
            <a:r>
              <a:rPr lang="en-GB"/>
              <a:t>HSY </a:t>
            </a:r>
            <a:r>
              <a:rPr lang="en-GB" err="1"/>
              <a:t>otsikko</a:t>
            </a:r>
            <a:r>
              <a:rPr lang="en-GB"/>
              <a:t> </a:t>
            </a:r>
            <a:r>
              <a:rPr lang="en-GB" err="1"/>
              <a:t>tähän</a:t>
            </a:r>
            <a:endParaRPr lang="en-FI"/>
          </a:p>
        </p:txBody>
      </p:sp>
      <p:sp>
        <p:nvSpPr>
          <p:cNvPr id="3" name="Content Placeholder 3">
            <a:extLst>
              <a:ext uri="{FF2B5EF4-FFF2-40B4-BE49-F238E27FC236}">
                <a16:creationId xmlns:a16="http://schemas.microsoft.com/office/drawing/2014/main" id="{D53D5996-B84F-9C82-A016-83AE34291B04}"/>
              </a:ext>
            </a:extLst>
          </p:cNvPr>
          <p:cNvSpPr>
            <a:spLocks noGrp="1"/>
          </p:cNvSpPr>
          <p:nvPr>
            <p:ph sz="half" idx="32" hasCustomPrompt="1"/>
          </p:nvPr>
        </p:nvSpPr>
        <p:spPr>
          <a:xfrm>
            <a:off x="0" y="1389987"/>
            <a:ext cx="12192000" cy="5468011"/>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lvl="0"/>
            <a:r>
              <a:rPr lang="fi-FI"/>
              <a:t>Iso kuva</a:t>
            </a:r>
            <a:r>
              <a:rPr lang="en-FI"/>
              <a:t> tähän</a:t>
            </a:r>
          </a:p>
        </p:txBody>
      </p:sp>
      <p:pic>
        <p:nvPicPr>
          <p:cNvPr id="16" name="Picture 15">
            <a:extLst>
              <a:ext uri="{FF2B5EF4-FFF2-40B4-BE49-F238E27FC236}">
                <a16:creationId xmlns:a16="http://schemas.microsoft.com/office/drawing/2014/main" id="{C4198203-882C-15F9-0818-F6BF02813C2B}"/>
              </a:ext>
            </a:extLst>
          </p:cNvPr>
          <p:cNvPicPr>
            <a:picLocks noChangeAspect="1"/>
          </p:cNvPicPr>
          <p:nvPr userDrawn="1"/>
        </p:nvPicPr>
        <p:blipFill>
          <a:blip r:embed="rId2"/>
          <a:stretch>
            <a:fillRect/>
          </a:stretch>
        </p:blipFill>
        <p:spPr>
          <a:xfrm>
            <a:off x="10665151" y="420739"/>
            <a:ext cx="1077944" cy="585374"/>
          </a:xfrm>
          <a:prstGeom prst="rect">
            <a:avLst/>
          </a:prstGeom>
        </p:spPr>
      </p:pic>
    </p:spTree>
    <p:extLst>
      <p:ext uri="{BB962C8B-B14F-4D97-AF65-F5344CB8AC3E}">
        <p14:creationId xmlns:p14="http://schemas.microsoft.com/office/powerpoint/2010/main" val="548592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Otsikko + tarkentava teksti 2">
    <p:bg>
      <p:bgPr>
        <a:solidFill>
          <a:srgbClr val="D7F2F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39569-ADC0-B9AF-304C-E67EA7DB312C}"/>
              </a:ext>
            </a:extLst>
          </p:cNvPr>
          <p:cNvSpPr>
            <a:spLocks noGrp="1"/>
          </p:cNvSpPr>
          <p:nvPr>
            <p:ph type="ctrTitle" hasCustomPrompt="1"/>
          </p:nvPr>
        </p:nvSpPr>
        <p:spPr>
          <a:xfrm>
            <a:off x="1524000" y="1122363"/>
            <a:ext cx="9144000" cy="2387600"/>
          </a:xfrm>
        </p:spPr>
        <p:txBody>
          <a:bodyPr anchor="b">
            <a:noAutofit/>
          </a:bodyPr>
          <a:lstStyle>
            <a:lvl1pPr algn="ctr">
              <a:defRPr sz="3800"/>
            </a:lvl1pPr>
          </a:lstStyle>
          <a:p>
            <a:r>
              <a:rPr lang="en-GB"/>
              <a:t>HSY </a:t>
            </a:r>
            <a:r>
              <a:rPr lang="en-GB" err="1"/>
              <a:t>otsikko</a:t>
            </a:r>
            <a:r>
              <a:rPr lang="en-GB"/>
              <a:t> </a:t>
            </a:r>
            <a:r>
              <a:rPr lang="en-GB" err="1"/>
              <a:t>tähän</a:t>
            </a:r>
            <a:endParaRPr lang="en-FI"/>
          </a:p>
        </p:txBody>
      </p:sp>
      <p:sp>
        <p:nvSpPr>
          <p:cNvPr id="3" name="Subtitle 2">
            <a:extLst>
              <a:ext uri="{FF2B5EF4-FFF2-40B4-BE49-F238E27FC236}">
                <a16:creationId xmlns:a16="http://schemas.microsoft.com/office/drawing/2014/main" id="{31FF6636-CBCF-1F5C-8F20-0991733611AF}"/>
              </a:ext>
            </a:extLst>
          </p:cNvPr>
          <p:cNvSpPr>
            <a:spLocks noGrp="1"/>
          </p:cNvSpPr>
          <p:nvPr>
            <p:ph type="subTitle" idx="1" hasCustomPrompt="1"/>
          </p:nvPr>
        </p:nvSpPr>
        <p:spPr>
          <a:xfrm>
            <a:off x="1524000" y="3602038"/>
            <a:ext cx="9144000" cy="1655762"/>
          </a:xfrm>
        </p:spPr>
        <p:txBody>
          <a:bodyPr>
            <a:no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a:t>
            </a:r>
            <a:endParaRPr lang="en-FI"/>
          </a:p>
        </p:txBody>
      </p:sp>
    </p:spTree>
    <p:extLst>
      <p:ext uri="{BB962C8B-B14F-4D97-AF65-F5344CB8AC3E}">
        <p14:creationId xmlns:p14="http://schemas.microsoft.com/office/powerpoint/2010/main" val="37505549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tsikko+4kuvaa+teksti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4198203-882C-15F9-0818-F6BF02813C2B}"/>
              </a:ext>
            </a:extLst>
          </p:cNvPr>
          <p:cNvPicPr>
            <a:picLocks noChangeAspect="1"/>
          </p:cNvPicPr>
          <p:nvPr userDrawn="1"/>
        </p:nvPicPr>
        <p:blipFill>
          <a:blip r:embed="rId2"/>
          <a:stretch>
            <a:fillRect/>
          </a:stretch>
        </p:blipFill>
        <p:spPr>
          <a:xfrm>
            <a:off x="10665151" y="420739"/>
            <a:ext cx="1077944" cy="585374"/>
          </a:xfrm>
          <a:prstGeom prst="rect">
            <a:avLst/>
          </a:prstGeom>
        </p:spPr>
      </p:pic>
      <p:sp>
        <p:nvSpPr>
          <p:cNvPr id="4" name="Title 24">
            <a:extLst>
              <a:ext uri="{FF2B5EF4-FFF2-40B4-BE49-F238E27FC236}">
                <a16:creationId xmlns:a16="http://schemas.microsoft.com/office/drawing/2014/main" id="{2D7FEC0B-7A7D-A830-2EA1-7FD2E7BF24DB}"/>
              </a:ext>
            </a:extLst>
          </p:cNvPr>
          <p:cNvSpPr>
            <a:spLocks noGrp="1"/>
          </p:cNvSpPr>
          <p:nvPr>
            <p:ph type="title" hasCustomPrompt="1"/>
          </p:nvPr>
        </p:nvSpPr>
        <p:spPr>
          <a:xfrm>
            <a:off x="351182" y="580319"/>
            <a:ext cx="7538552" cy="809668"/>
          </a:xfrm>
        </p:spPr>
        <p:txBody>
          <a:bodyPr>
            <a:noAutofit/>
          </a:bodyPr>
          <a:lstStyle>
            <a:lvl1pPr>
              <a:defRPr sz="2400"/>
            </a:lvl1pPr>
          </a:lstStyle>
          <a:p>
            <a:r>
              <a:rPr lang="en-GB"/>
              <a:t>HSY </a:t>
            </a:r>
            <a:r>
              <a:rPr lang="en-GB" err="1"/>
              <a:t>otsikko</a:t>
            </a:r>
            <a:r>
              <a:rPr lang="en-GB"/>
              <a:t> </a:t>
            </a:r>
            <a:r>
              <a:rPr lang="en-GB" err="1"/>
              <a:t>tähän</a:t>
            </a:r>
            <a:endParaRPr lang="en-FI"/>
          </a:p>
        </p:txBody>
      </p:sp>
      <p:sp>
        <p:nvSpPr>
          <p:cNvPr id="2" name="Picture Placeholder 2">
            <a:extLst>
              <a:ext uri="{FF2B5EF4-FFF2-40B4-BE49-F238E27FC236}">
                <a16:creationId xmlns:a16="http://schemas.microsoft.com/office/drawing/2014/main" id="{6B0D28E4-72B2-3385-7519-B34F4F93DDA3}"/>
              </a:ext>
            </a:extLst>
          </p:cNvPr>
          <p:cNvSpPr>
            <a:spLocks noGrp="1"/>
          </p:cNvSpPr>
          <p:nvPr>
            <p:ph type="pic" sz="quarter" idx="36" hasCustomPrompt="1"/>
          </p:nvPr>
        </p:nvSpPr>
        <p:spPr>
          <a:xfrm>
            <a:off x="579430" y="2390889"/>
            <a:ext cx="2404951" cy="2404951"/>
          </a:xfrm>
          <a:ln>
            <a:noFill/>
          </a:ln>
        </p:spPr>
        <p:txBody>
          <a:bodyPr>
            <a:noAutofit/>
          </a:bodyPr>
          <a:lstStyle/>
          <a:p>
            <a:r>
              <a:rPr lang="en-FI"/>
              <a:t>Kuva tähän</a:t>
            </a:r>
          </a:p>
        </p:txBody>
      </p:sp>
      <p:sp>
        <p:nvSpPr>
          <p:cNvPr id="12" name="Content Placeholder 3">
            <a:extLst>
              <a:ext uri="{FF2B5EF4-FFF2-40B4-BE49-F238E27FC236}">
                <a16:creationId xmlns:a16="http://schemas.microsoft.com/office/drawing/2014/main" id="{4498C0D7-920E-EF4A-FF17-B96A1B47271F}"/>
              </a:ext>
            </a:extLst>
          </p:cNvPr>
          <p:cNvSpPr>
            <a:spLocks noGrp="1"/>
          </p:cNvSpPr>
          <p:nvPr>
            <p:ph sz="half" idx="20" hasCustomPrompt="1"/>
          </p:nvPr>
        </p:nvSpPr>
        <p:spPr>
          <a:xfrm>
            <a:off x="581012" y="4934431"/>
            <a:ext cx="2404951"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13" name="Content Placeholder 3">
            <a:extLst>
              <a:ext uri="{FF2B5EF4-FFF2-40B4-BE49-F238E27FC236}">
                <a16:creationId xmlns:a16="http://schemas.microsoft.com/office/drawing/2014/main" id="{7112BBF1-38BA-4DCD-F870-B0A403A8C7EB}"/>
              </a:ext>
            </a:extLst>
          </p:cNvPr>
          <p:cNvSpPr>
            <a:spLocks noGrp="1"/>
          </p:cNvSpPr>
          <p:nvPr>
            <p:ph sz="half" idx="21" hasCustomPrompt="1"/>
          </p:nvPr>
        </p:nvSpPr>
        <p:spPr>
          <a:xfrm>
            <a:off x="581014" y="5308375"/>
            <a:ext cx="2404949" cy="64736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Tarkentava</a:t>
            </a:r>
            <a:r>
              <a:rPr lang="en-GB"/>
              <a:t> </a:t>
            </a:r>
            <a:r>
              <a:rPr lang="en-GB" err="1"/>
              <a:t>teksti</a:t>
            </a:r>
            <a:r>
              <a:rPr lang="en-GB"/>
              <a:t> </a:t>
            </a:r>
            <a:r>
              <a:rPr lang="en-GB" err="1"/>
              <a:t>tähän</a:t>
            </a:r>
            <a:endParaRPr lang="en-FI"/>
          </a:p>
        </p:txBody>
      </p:sp>
      <p:sp>
        <p:nvSpPr>
          <p:cNvPr id="5" name="Picture Placeholder 2">
            <a:extLst>
              <a:ext uri="{FF2B5EF4-FFF2-40B4-BE49-F238E27FC236}">
                <a16:creationId xmlns:a16="http://schemas.microsoft.com/office/drawing/2014/main" id="{0BE4B949-4666-1CA1-D3F6-2B5C2A150162}"/>
              </a:ext>
            </a:extLst>
          </p:cNvPr>
          <p:cNvSpPr>
            <a:spLocks noGrp="1"/>
          </p:cNvSpPr>
          <p:nvPr>
            <p:ph type="pic" sz="quarter" idx="33" hasCustomPrompt="1"/>
          </p:nvPr>
        </p:nvSpPr>
        <p:spPr>
          <a:xfrm>
            <a:off x="3461777" y="2390889"/>
            <a:ext cx="2404951" cy="2404951"/>
          </a:xfrm>
          <a:ln>
            <a:noFill/>
          </a:ln>
        </p:spPr>
        <p:txBody>
          <a:bodyPr>
            <a:no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FI"/>
              <a:t>Kuva tähän</a:t>
            </a:r>
          </a:p>
        </p:txBody>
      </p:sp>
      <p:sp>
        <p:nvSpPr>
          <p:cNvPr id="7" name="Content Placeholder 3">
            <a:extLst>
              <a:ext uri="{FF2B5EF4-FFF2-40B4-BE49-F238E27FC236}">
                <a16:creationId xmlns:a16="http://schemas.microsoft.com/office/drawing/2014/main" id="{44B7D904-431B-170A-D829-1FD44634A509}"/>
              </a:ext>
            </a:extLst>
          </p:cNvPr>
          <p:cNvSpPr>
            <a:spLocks noGrp="1"/>
          </p:cNvSpPr>
          <p:nvPr>
            <p:ph sz="half" idx="22" hasCustomPrompt="1"/>
          </p:nvPr>
        </p:nvSpPr>
        <p:spPr>
          <a:xfrm>
            <a:off x="3461776" y="4934431"/>
            <a:ext cx="2404951"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10" name="Content Placeholder 3">
            <a:extLst>
              <a:ext uri="{FF2B5EF4-FFF2-40B4-BE49-F238E27FC236}">
                <a16:creationId xmlns:a16="http://schemas.microsoft.com/office/drawing/2014/main" id="{5E051371-8D52-6B48-B191-EF286A0AE394}"/>
              </a:ext>
            </a:extLst>
          </p:cNvPr>
          <p:cNvSpPr>
            <a:spLocks noGrp="1"/>
          </p:cNvSpPr>
          <p:nvPr>
            <p:ph sz="half" idx="23" hasCustomPrompt="1"/>
          </p:nvPr>
        </p:nvSpPr>
        <p:spPr>
          <a:xfrm>
            <a:off x="3461778" y="5308375"/>
            <a:ext cx="2404949" cy="64736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Tarkentava</a:t>
            </a:r>
            <a:r>
              <a:rPr lang="en-GB"/>
              <a:t> </a:t>
            </a:r>
            <a:r>
              <a:rPr lang="en-GB" err="1"/>
              <a:t>teksti</a:t>
            </a:r>
            <a:r>
              <a:rPr lang="en-GB"/>
              <a:t> </a:t>
            </a:r>
            <a:r>
              <a:rPr lang="en-GB" err="1"/>
              <a:t>tähän</a:t>
            </a:r>
            <a:endParaRPr lang="en-FI"/>
          </a:p>
        </p:txBody>
      </p:sp>
      <p:sp>
        <p:nvSpPr>
          <p:cNvPr id="11" name="Picture Placeholder 2">
            <a:extLst>
              <a:ext uri="{FF2B5EF4-FFF2-40B4-BE49-F238E27FC236}">
                <a16:creationId xmlns:a16="http://schemas.microsoft.com/office/drawing/2014/main" id="{701F9372-85CA-05AC-FD69-FD91828A270B}"/>
              </a:ext>
            </a:extLst>
          </p:cNvPr>
          <p:cNvSpPr>
            <a:spLocks noGrp="1"/>
          </p:cNvSpPr>
          <p:nvPr>
            <p:ph type="pic" sz="quarter" idx="34" hasCustomPrompt="1"/>
          </p:nvPr>
        </p:nvSpPr>
        <p:spPr>
          <a:xfrm>
            <a:off x="6342542" y="2390889"/>
            <a:ext cx="2404951" cy="2404951"/>
          </a:xfrm>
          <a:ln>
            <a:noFill/>
          </a:ln>
        </p:spPr>
        <p:txBody>
          <a:bodyPr>
            <a:no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FI"/>
              <a:t>Kuva tähän</a:t>
            </a:r>
          </a:p>
        </p:txBody>
      </p:sp>
      <p:sp>
        <p:nvSpPr>
          <p:cNvPr id="14" name="Content Placeholder 3">
            <a:extLst>
              <a:ext uri="{FF2B5EF4-FFF2-40B4-BE49-F238E27FC236}">
                <a16:creationId xmlns:a16="http://schemas.microsoft.com/office/drawing/2014/main" id="{98AB83BD-8762-FBC7-BA45-E37F82EA5FF4}"/>
              </a:ext>
            </a:extLst>
          </p:cNvPr>
          <p:cNvSpPr>
            <a:spLocks noGrp="1"/>
          </p:cNvSpPr>
          <p:nvPr>
            <p:ph sz="half" idx="24" hasCustomPrompt="1"/>
          </p:nvPr>
        </p:nvSpPr>
        <p:spPr>
          <a:xfrm>
            <a:off x="6334449" y="4934431"/>
            <a:ext cx="2404951"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15" name="Content Placeholder 3">
            <a:extLst>
              <a:ext uri="{FF2B5EF4-FFF2-40B4-BE49-F238E27FC236}">
                <a16:creationId xmlns:a16="http://schemas.microsoft.com/office/drawing/2014/main" id="{8D57906B-FC55-0772-8BDD-95CE6D64E862}"/>
              </a:ext>
            </a:extLst>
          </p:cNvPr>
          <p:cNvSpPr>
            <a:spLocks noGrp="1"/>
          </p:cNvSpPr>
          <p:nvPr>
            <p:ph sz="half" idx="25" hasCustomPrompt="1"/>
          </p:nvPr>
        </p:nvSpPr>
        <p:spPr>
          <a:xfrm>
            <a:off x="6334451" y="5308375"/>
            <a:ext cx="2404949" cy="64736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Tarkentava</a:t>
            </a:r>
            <a:r>
              <a:rPr lang="en-GB"/>
              <a:t> </a:t>
            </a:r>
            <a:r>
              <a:rPr lang="en-GB" err="1"/>
              <a:t>teksti</a:t>
            </a:r>
            <a:r>
              <a:rPr lang="en-GB"/>
              <a:t> </a:t>
            </a:r>
            <a:r>
              <a:rPr lang="en-GB" err="1"/>
              <a:t>tähän</a:t>
            </a:r>
            <a:endParaRPr lang="en-FI"/>
          </a:p>
        </p:txBody>
      </p:sp>
      <p:sp>
        <p:nvSpPr>
          <p:cNvPr id="20" name="Picture Placeholder 2">
            <a:extLst>
              <a:ext uri="{FF2B5EF4-FFF2-40B4-BE49-F238E27FC236}">
                <a16:creationId xmlns:a16="http://schemas.microsoft.com/office/drawing/2014/main" id="{4D8B2105-4E76-AC1C-F0AB-1D9A96C932EE}"/>
              </a:ext>
            </a:extLst>
          </p:cNvPr>
          <p:cNvSpPr>
            <a:spLocks noGrp="1"/>
          </p:cNvSpPr>
          <p:nvPr>
            <p:ph type="pic" sz="quarter" idx="35" hasCustomPrompt="1"/>
          </p:nvPr>
        </p:nvSpPr>
        <p:spPr>
          <a:xfrm>
            <a:off x="9215215" y="2390889"/>
            <a:ext cx="2404951" cy="2404951"/>
          </a:xfrm>
          <a:ln>
            <a:noFill/>
          </a:ln>
        </p:spPr>
        <p:txBody>
          <a:bodyPr>
            <a:no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FI"/>
              <a:t>Kuva tähän</a:t>
            </a:r>
          </a:p>
        </p:txBody>
      </p:sp>
      <p:sp>
        <p:nvSpPr>
          <p:cNvPr id="23" name="Content Placeholder 3">
            <a:extLst>
              <a:ext uri="{FF2B5EF4-FFF2-40B4-BE49-F238E27FC236}">
                <a16:creationId xmlns:a16="http://schemas.microsoft.com/office/drawing/2014/main" id="{89534C83-B69C-BFEE-CAB6-1484A7D33DC3}"/>
              </a:ext>
            </a:extLst>
          </p:cNvPr>
          <p:cNvSpPr>
            <a:spLocks noGrp="1"/>
          </p:cNvSpPr>
          <p:nvPr>
            <p:ph sz="half" idx="26" hasCustomPrompt="1"/>
          </p:nvPr>
        </p:nvSpPr>
        <p:spPr>
          <a:xfrm>
            <a:off x="9223306" y="4934431"/>
            <a:ext cx="2404951"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24" name="Content Placeholder 3">
            <a:extLst>
              <a:ext uri="{FF2B5EF4-FFF2-40B4-BE49-F238E27FC236}">
                <a16:creationId xmlns:a16="http://schemas.microsoft.com/office/drawing/2014/main" id="{EC1F3974-8955-E5AB-6E20-FA7DE8085A49}"/>
              </a:ext>
            </a:extLst>
          </p:cNvPr>
          <p:cNvSpPr>
            <a:spLocks noGrp="1"/>
          </p:cNvSpPr>
          <p:nvPr>
            <p:ph sz="half" idx="27" hasCustomPrompt="1"/>
          </p:nvPr>
        </p:nvSpPr>
        <p:spPr>
          <a:xfrm>
            <a:off x="9223308" y="5308375"/>
            <a:ext cx="2404949" cy="64736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Tarkentava</a:t>
            </a:r>
            <a:r>
              <a:rPr lang="en-GB"/>
              <a:t> </a:t>
            </a:r>
            <a:r>
              <a:rPr lang="en-GB" err="1"/>
              <a:t>teksti</a:t>
            </a:r>
            <a:r>
              <a:rPr lang="en-GB"/>
              <a:t> </a:t>
            </a:r>
            <a:r>
              <a:rPr lang="en-GB" err="1"/>
              <a:t>tähän</a:t>
            </a:r>
            <a:endParaRPr lang="en-FI"/>
          </a:p>
        </p:txBody>
      </p:sp>
    </p:spTree>
    <p:extLst>
      <p:ext uri="{BB962C8B-B14F-4D97-AF65-F5344CB8AC3E}">
        <p14:creationId xmlns:p14="http://schemas.microsoft.com/office/powerpoint/2010/main" val="25716649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Kiitos-dia">
    <p:bg>
      <p:bgPr>
        <a:solidFill>
          <a:srgbClr val="D7F2F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39569-ADC0-B9AF-304C-E67EA7DB312C}"/>
              </a:ext>
            </a:extLst>
          </p:cNvPr>
          <p:cNvSpPr>
            <a:spLocks noGrp="1"/>
          </p:cNvSpPr>
          <p:nvPr>
            <p:ph type="ctrTitle" hasCustomPrompt="1"/>
          </p:nvPr>
        </p:nvSpPr>
        <p:spPr>
          <a:xfrm>
            <a:off x="1524000" y="1122363"/>
            <a:ext cx="9144000" cy="2387600"/>
          </a:xfrm>
        </p:spPr>
        <p:txBody>
          <a:bodyPr anchor="b">
            <a:noAutofit/>
          </a:bodyPr>
          <a:lstStyle>
            <a:lvl1pPr algn="ctr">
              <a:defRPr sz="3800"/>
            </a:lvl1pPr>
          </a:lstStyle>
          <a:p>
            <a:r>
              <a:rPr lang="en-GB" err="1"/>
              <a:t>Lisää</a:t>
            </a:r>
            <a:r>
              <a:rPr lang="en-GB"/>
              <a:t> </a:t>
            </a:r>
            <a:r>
              <a:rPr lang="en-GB" err="1"/>
              <a:t>kiitos</a:t>
            </a:r>
            <a:endParaRPr lang="en-FI"/>
          </a:p>
        </p:txBody>
      </p:sp>
      <p:sp>
        <p:nvSpPr>
          <p:cNvPr id="3" name="Subtitle 2">
            <a:extLst>
              <a:ext uri="{FF2B5EF4-FFF2-40B4-BE49-F238E27FC236}">
                <a16:creationId xmlns:a16="http://schemas.microsoft.com/office/drawing/2014/main" id="{31FF6636-CBCF-1F5C-8F20-0991733611AF}"/>
              </a:ext>
            </a:extLst>
          </p:cNvPr>
          <p:cNvSpPr>
            <a:spLocks noGrp="1"/>
          </p:cNvSpPr>
          <p:nvPr>
            <p:ph type="subTitle" idx="1" hasCustomPrompt="1"/>
          </p:nvPr>
        </p:nvSpPr>
        <p:spPr>
          <a:xfrm>
            <a:off x="1524000" y="3602038"/>
            <a:ext cx="9144000" cy="1655762"/>
          </a:xfrm>
        </p:spPr>
        <p:txBody>
          <a:bodyPr>
            <a:no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teksti</a:t>
            </a:r>
            <a:endParaRPr lang="en-FI"/>
          </a:p>
        </p:txBody>
      </p:sp>
    </p:spTree>
    <p:extLst>
      <p:ext uri="{BB962C8B-B14F-4D97-AF65-F5344CB8AC3E}">
        <p14:creationId xmlns:p14="http://schemas.microsoft.com/office/powerpoint/2010/main" val="21460621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4C73DE0B-DE0D-44E2-8F80-1BE7F7A93789}"/>
              </a:ext>
            </a:extLst>
          </p:cNvPr>
          <p:cNvSpPr>
            <a:spLocks noGrp="1"/>
          </p:cNvSpPr>
          <p:nvPr>
            <p:ph type="sldNum" sz="quarter" idx="12"/>
          </p:nvPr>
        </p:nvSpPr>
        <p:spPr/>
        <p:txBody>
          <a:bodyPr/>
          <a:lstStyle/>
          <a:p>
            <a:fld id="{B2A00DE5-8910-4A09-9EF4-AEEB76902EFA}" type="slidenum">
              <a:rPr lang="fi-FI" smtClean="0"/>
              <a:pPr/>
              <a:t>‹#›</a:t>
            </a:fld>
            <a:endParaRPr lang="fi-FI"/>
          </a:p>
        </p:txBody>
      </p:sp>
      <p:sp>
        <p:nvSpPr>
          <p:cNvPr id="11" name="Footer Placeholder 10">
            <a:extLst>
              <a:ext uri="{FF2B5EF4-FFF2-40B4-BE49-F238E27FC236}">
                <a16:creationId xmlns:a16="http://schemas.microsoft.com/office/drawing/2014/main" id="{DFAC7FD8-B21C-49A4-8F1F-49C14AB11A34}"/>
              </a:ext>
            </a:extLst>
          </p:cNvPr>
          <p:cNvSpPr>
            <a:spLocks noGrp="1"/>
          </p:cNvSpPr>
          <p:nvPr>
            <p:ph type="ftr" sz="quarter" idx="11"/>
          </p:nvPr>
        </p:nvSpPr>
        <p:spPr/>
        <p:txBody>
          <a:bodyPr/>
          <a:lstStyle/>
          <a:p>
            <a:endParaRPr lang="fi-FI"/>
          </a:p>
        </p:txBody>
      </p:sp>
      <p:sp>
        <p:nvSpPr>
          <p:cNvPr id="10" name="Date Placeholder 9">
            <a:extLst>
              <a:ext uri="{FF2B5EF4-FFF2-40B4-BE49-F238E27FC236}">
                <a16:creationId xmlns:a16="http://schemas.microsoft.com/office/drawing/2014/main" id="{20E346C1-3258-4C0F-BC7B-C3E81926B782}"/>
              </a:ext>
            </a:extLst>
          </p:cNvPr>
          <p:cNvSpPr>
            <a:spLocks noGrp="1"/>
          </p:cNvSpPr>
          <p:nvPr>
            <p:ph type="dt" sz="half" idx="10"/>
          </p:nvPr>
        </p:nvSpPr>
        <p:spPr/>
        <p:txBody>
          <a:bodyPr/>
          <a:lstStyle/>
          <a:p>
            <a:fld id="{AA4DFD03-ACC5-4DE8-AB64-A9CD00098E11}" type="datetime1">
              <a:rPr lang="fi-FI" smtClean="0"/>
              <a:pPr/>
              <a:t>2.5.2025</a:t>
            </a:fld>
            <a:endParaRPr lang="fi-FI"/>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2" name="Title 1"/>
          <p:cNvSpPr>
            <a:spLocks noGrp="1"/>
          </p:cNvSpPr>
          <p:nvPr>
            <p:ph type="title"/>
          </p:nvPr>
        </p:nvSpPr>
        <p:spPr/>
        <p:txBody>
          <a:bodyPr/>
          <a:lstStyle/>
          <a:p>
            <a:r>
              <a:rPr lang="fi-FI"/>
              <a:t>Muokkaa ots. perustyyl. napsautt.</a:t>
            </a:r>
            <a:endParaRPr lang="en-US"/>
          </a:p>
        </p:txBody>
      </p:sp>
    </p:spTree>
    <p:extLst>
      <p:ext uri="{BB962C8B-B14F-4D97-AF65-F5344CB8AC3E}">
        <p14:creationId xmlns:p14="http://schemas.microsoft.com/office/powerpoint/2010/main" val="28583067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Otsikkodia 2">
    <p:bg>
      <p:bgPr>
        <a:solidFill>
          <a:schemeClr val="bg1"/>
        </a:solidFill>
        <a:effectLst/>
      </p:bgPr>
    </p:bg>
    <p:spTree>
      <p:nvGrpSpPr>
        <p:cNvPr id="1" name=""/>
        <p:cNvGrpSpPr/>
        <p:nvPr/>
      </p:nvGrpSpPr>
      <p:grpSpPr>
        <a:xfrm>
          <a:off x="0" y="0"/>
          <a:ext cx="0" cy="0"/>
          <a:chOff x="0" y="0"/>
          <a:chExt cx="0" cy="0"/>
        </a:xfrm>
      </p:grpSpPr>
      <p:pic>
        <p:nvPicPr>
          <p:cNvPr id="9" name="Kuva 8">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black">
          <a:xfrm>
            <a:off x="480001" y="360389"/>
            <a:ext cx="1417599" cy="773219"/>
          </a:xfrm>
          <a:prstGeom prst="rect">
            <a:avLst/>
          </a:prstGeom>
        </p:spPr>
      </p:pic>
      <p:sp>
        <p:nvSpPr>
          <p:cNvPr id="13" name="Slide Number Placeholder 12">
            <a:extLst>
              <a:ext uri="{FF2B5EF4-FFF2-40B4-BE49-F238E27FC236}">
                <a16:creationId xmlns:a16="http://schemas.microsoft.com/office/drawing/2014/main" id="{4B1E1281-8212-49F8-B1A3-B1ACF1B1063A}"/>
              </a:ext>
            </a:extLst>
          </p:cNvPr>
          <p:cNvSpPr>
            <a:spLocks noGrp="1"/>
          </p:cNvSpPr>
          <p:nvPr>
            <p:ph type="sldNum" sz="quarter" idx="12"/>
          </p:nvPr>
        </p:nvSpPr>
        <p:spPr/>
        <p:txBody>
          <a:bodyPr/>
          <a:lstStyle/>
          <a:p>
            <a:fld id="{B2A00DE5-8910-4A09-9EF4-AEEB76902EFA}" type="slidenum">
              <a:rPr lang="fi-FI" smtClean="0"/>
              <a:pPr/>
              <a:t>‹#›</a:t>
            </a:fld>
            <a:endParaRPr lang="fi-FI"/>
          </a:p>
        </p:txBody>
      </p:sp>
      <p:sp>
        <p:nvSpPr>
          <p:cNvPr id="12" name="Footer Placeholder 11">
            <a:extLst>
              <a:ext uri="{FF2B5EF4-FFF2-40B4-BE49-F238E27FC236}">
                <a16:creationId xmlns:a16="http://schemas.microsoft.com/office/drawing/2014/main" id="{69F16C0A-89C9-4529-A8FB-F1572A9F10FB}"/>
              </a:ext>
            </a:extLst>
          </p:cNvPr>
          <p:cNvSpPr>
            <a:spLocks noGrp="1"/>
          </p:cNvSpPr>
          <p:nvPr>
            <p:ph type="ftr" sz="quarter" idx="11"/>
          </p:nvPr>
        </p:nvSpPr>
        <p:spPr/>
        <p:txBody>
          <a:bodyPr/>
          <a:lstStyle/>
          <a:p>
            <a:endParaRPr lang="fi-FI"/>
          </a:p>
        </p:txBody>
      </p:sp>
      <p:sp>
        <p:nvSpPr>
          <p:cNvPr id="11" name="Date Placeholder 10">
            <a:extLst>
              <a:ext uri="{FF2B5EF4-FFF2-40B4-BE49-F238E27FC236}">
                <a16:creationId xmlns:a16="http://schemas.microsoft.com/office/drawing/2014/main" id="{8DA21CEF-D0EA-48E0-963A-4275F41477CA}"/>
              </a:ext>
            </a:extLst>
          </p:cNvPr>
          <p:cNvSpPr>
            <a:spLocks noGrp="1"/>
          </p:cNvSpPr>
          <p:nvPr>
            <p:ph type="dt" sz="half" idx="10"/>
          </p:nvPr>
        </p:nvSpPr>
        <p:spPr/>
        <p:txBody>
          <a:bodyPr/>
          <a:lstStyle/>
          <a:p>
            <a:fld id="{AA4DFD03-ACC5-4DE8-AB64-A9CD00098E11}" type="datetime1">
              <a:rPr lang="fi-FI" smtClean="0"/>
              <a:pPr/>
              <a:t>2.5.2025</a:t>
            </a:fld>
            <a:endParaRPr lang="fi-FI"/>
          </a:p>
        </p:txBody>
      </p:sp>
      <p:sp>
        <p:nvSpPr>
          <p:cNvPr id="3" name="Subtitle 2"/>
          <p:cNvSpPr>
            <a:spLocks noGrp="1"/>
          </p:cNvSpPr>
          <p:nvPr>
            <p:ph type="subTitle" idx="1"/>
          </p:nvPr>
        </p:nvSpPr>
        <p:spPr>
          <a:xfrm>
            <a:off x="2064000" y="4500000"/>
            <a:ext cx="9600000" cy="1080000"/>
          </a:xfrm>
        </p:spPr>
        <p:txBody>
          <a:bodyPr>
            <a:normAutofit/>
          </a:bodyPr>
          <a:lstStyle>
            <a:lvl1pPr marL="0" indent="0" algn="l">
              <a:buNone/>
              <a:defRPr sz="2000" b="1" baseline="0">
                <a:solidFill>
                  <a:srgbClr val="3E3D4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sp>
        <p:nvSpPr>
          <p:cNvPr id="2" name="Title 1"/>
          <p:cNvSpPr>
            <a:spLocks noGrp="1"/>
          </p:cNvSpPr>
          <p:nvPr>
            <p:ph type="ctrTitle"/>
          </p:nvPr>
        </p:nvSpPr>
        <p:spPr>
          <a:xfrm>
            <a:off x="2066799" y="1476000"/>
            <a:ext cx="9600000" cy="2880000"/>
          </a:xfrm>
        </p:spPr>
        <p:txBody>
          <a:bodyPr anchor="b">
            <a:normAutofit/>
          </a:bodyPr>
          <a:lstStyle>
            <a:lvl1pPr algn="l">
              <a:defRPr sz="4000" spc="30" baseline="0">
                <a:solidFill>
                  <a:schemeClr val="bg2"/>
                </a:solidFill>
              </a:defRPr>
            </a:lvl1pPr>
          </a:lstStyle>
          <a:p>
            <a:r>
              <a:rPr lang="fi-FI"/>
              <a:t>Muokkaa ots. perustyyl. napsautt.</a:t>
            </a:r>
            <a:endParaRPr lang="en-US"/>
          </a:p>
        </p:txBody>
      </p:sp>
    </p:spTree>
    <p:extLst>
      <p:ext uri="{BB962C8B-B14F-4D97-AF65-F5344CB8AC3E}">
        <p14:creationId xmlns:p14="http://schemas.microsoft.com/office/powerpoint/2010/main" val="32526756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961E50B-7C6D-7C66-E6A8-F5CAA6968490}"/>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39241E67-0ECB-AAE6-0D3A-0981F8DC4245}"/>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F6AA43C-A7CC-3424-3289-4D7CBBFA5516}"/>
              </a:ext>
            </a:extLst>
          </p:cNvPr>
          <p:cNvSpPr>
            <a:spLocks noGrp="1"/>
          </p:cNvSpPr>
          <p:nvPr>
            <p:ph type="dt" sz="half" idx="10"/>
          </p:nvPr>
        </p:nvSpPr>
        <p:spPr/>
        <p:txBody>
          <a:bodyPr/>
          <a:lstStyle/>
          <a:p>
            <a:fld id="{02B5C75B-A7E6-414B-BA2F-2976C654394F}" type="datetimeFigureOut">
              <a:rPr lang="fi-FI" smtClean="0"/>
              <a:t>2.5.2025</a:t>
            </a:fld>
            <a:endParaRPr lang="fi-FI"/>
          </a:p>
        </p:txBody>
      </p:sp>
      <p:sp>
        <p:nvSpPr>
          <p:cNvPr id="5" name="Alatunnisteen paikkamerkki 4">
            <a:extLst>
              <a:ext uri="{FF2B5EF4-FFF2-40B4-BE49-F238E27FC236}">
                <a16:creationId xmlns:a16="http://schemas.microsoft.com/office/drawing/2014/main" id="{42D72755-DD2D-FDA1-6406-894D1643EB9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DF1E92B-1F27-3631-8EDD-FB64493AC1AB}"/>
              </a:ext>
            </a:extLst>
          </p:cNvPr>
          <p:cNvSpPr>
            <a:spLocks noGrp="1"/>
          </p:cNvSpPr>
          <p:nvPr>
            <p:ph type="sldNum" sz="quarter" idx="12"/>
          </p:nvPr>
        </p:nvSpPr>
        <p:spPr/>
        <p:txBody>
          <a:bodyPr/>
          <a:lstStyle/>
          <a:p>
            <a:fld id="{FF955D1E-9788-4493-80D6-A254B5DC13AB}" type="slidenum">
              <a:rPr lang="fi-FI" smtClean="0"/>
              <a:t>‹#›</a:t>
            </a:fld>
            <a:endParaRPr lang="fi-FI"/>
          </a:p>
        </p:txBody>
      </p:sp>
    </p:spTree>
    <p:extLst>
      <p:ext uri="{BB962C8B-B14F-4D97-AF65-F5344CB8AC3E}">
        <p14:creationId xmlns:p14="http://schemas.microsoft.com/office/powerpoint/2010/main" val="15013338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Otsikkodia 2">
    <p:bg>
      <p:bgPr>
        <a:solidFill>
          <a:schemeClr val="bg1"/>
        </a:solidFill>
        <a:effectLst/>
      </p:bgPr>
    </p:bg>
    <p:spTree>
      <p:nvGrpSpPr>
        <p:cNvPr id="1" name=""/>
        <p:cNvGrpSpPr/>
        <p:nvPr/>
      </p:nvGrpSpPr>
      <p:grpSpPr>
        <a:xfrm>
          <a:off x="0" y="0"/>
          <a:ext cx="0" cy="0"/>
          <a:chOff x="0" y="0"/>
          <a:chExt cx="0" cy="0"/>
        </a:xfrm>
      </p:grpSpPr>
      <p:pic>
        <p:nvPicPr>
          <p:cNvPr id="9" name="Kuva 8">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black">
          <a:xfrm>
            <a:off x="480001" y="360389"/>
            <a:ext cx="1417599" cy="773219"/>
          </a:xfrm>
          <a:prstGeom prst="rect">
            <a:avLst/>
          </a:prstGeom>
        </p:spPr>
      </p:pic>
      <p:sp>
        <p:nvSpPr>
          <p:cNvPr id="13" name="Slide Number Placeholder 12">
            <a:extLst>
              <a:ext uri="{FF2B5EF4-FFF2-40B4-BE49-F238E27FC236}">
                <a16:creationId xmlns:a16="http://schemas.microsoft.com/office/drawing/2014/main" id="{4B1E1281-8212-49F8-B1A3-B1ACF1B1063A}"/>
              </a:ext>
            </a:extLst>
          </p:cNvPr>
          <p:cNvSpPr>
            <a:spLocks noGrp="1"/>
          </p:cNvSpPr>
          <p:nvPr>
            <p:ph type="sldNum" sz="quarter" idx="12"/>
          </p:nvPr>
        </p:nvSpPr>
        <p:spPr/>
        <p:txBody>
          <a:bodyPr/>
          <a:lstStyle/>
          <a:p>
            <a:fld id="{B2A00DE5-8910-4A09-9EF4-AEEB76902EFA}" type="slidenum">
              <a:rPr lang="fi-FI" smtClean="0"/>
              <a:pPr/>
              <a:t>‹#›</a:t>
            </a:fld>
            <a:endParaRPr lang="fi-FI"/>
          </a:p>
        </p:txBody>
      </p:sp>
      <p:sp>
        <p:nvSpPr>
          <p:cNvPr id="12" name="Footer Placeholder 11">
            <a:extLst>
              <a:ext uri="{FF2B5EF4-FFF2-40B4-BE49-F238E27FC236}">
                <a16:creationId xmlns:a16="http://schemas.microsoft.com/office/drawing/2014/main" id="{69F16C0A-89C9-4529-A8FB-F1572A9F10FB}"/>
              </a:ext>
            </a:extLst>
          </p:cNvPr>
          <p:cNvSpPr>
            <a:spLocks noGrp="1"/>
          </p:cNvSpPr>
          <p:nvPr>
            <p:ph type="ftr" sz="quarter" idx="11"/>
          </p:nvPr>
        </p:nvSpPr>
        <p:spPr/>
        <p:txBody>
          <a:bodyPr/>
          <a:lstStyle/>
          <a:p>
            <a:endParaRPr lang="fi-FI"/>
          </a:p>
        </p:txBody>
      </p:sp>
      <p:sp>
        <p:nvSpPr>
          <p:cNvPr id="11" name="Date Placeholder 10">
            <a:extLst>
              <a:ext uri="{FF2B5EF4-FFF2-40B4-BE49-F238E27FC236}">
                <a16:creationId xmlns:a16="http://schemas.microsoft.com/office/drawing/2014/main" id="{8DA21CEF-D0EA-48E0-963A-4275F41477CA}"/>
              </a:ext>
            </a:extLst>
          </p:cNvPr>
          <p:cNvSpPr>
            <a:spLocks noGrp="1"/>
          </p:cNvSpPr>
          <p:nvPr>
            <p:ph type="dt" sz="half" idx="10"/>
          </p:nvPr>
        </p:nvSpPr>
        <p:spPr/>
        <p:txBody>
          <a:bodyPr/>
          <a:lstStyle/>
          <a:p>
            <a:fld id="{AA4DFD03-ACC5-4DE8-AB64-A9CD00098E11}" type="datetime1">
              <a:rPr lang="fi-FI" smtClean="0"/>
              <a:pPr/>
              <a:t>2.5.2025</a:t>
            </a:fld>
            <a:endParaRPr lang="fi-FI"/>
          </a:p>
        </p:txBody>
      </p:sp>
      <p:sp>
        <p:nvSpPr>
          <p:cNvPr id="3" name="Subtitle 2"/>
          <p:cNvSpPr>
            <a:spLocks noGrp="1"/>
          </p:cNvSpPr>
          <p:nvPr>
            <p:ph type="subTitle" idx="1"/>
          </p:nvPr>
        </p:nvSpPr>
        <p:spPr>
          <a:xfrm>
            <a:off x="2064000" y="4500000"/>
            <a:ext cx="9600000" cy="1080000"/>
          </a:xfrm>
        </p:spPr>
        <p:txBody>
          <a:bodyPr>
            <a:normAutofit/>
          </a:bodyPr>
          <a:lstStyle>
            <a:lvl1pPr marL="0" indent="0" algn="l">
              <a:buNone/>
              <a:defRPr sz="2000" b="1" baseline="0">
                <a:solidFill>
                  <a:srgbClr val="3E3D4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sp>
        <p:nvSpPr>
          <p:cNvPr id="2" name="Title 1"/>
          <p:cNvSpPr>
            <a:spLocks noGrp="1"/>
          </p:cNvSpPr>
          <p:nvPr>
            <p:ph type="ctrTitle"/>
          </p:nvPr>
        </p:nvSpPr>
        <p:spPr>
          <a:xfrm>
            <a:off x="2066799" y="1476000"/>
            <a:ext cx="9600000" cy="2880000"/>
          </a:xfrm>
        </p:spPr>
        <p:txBody>
          <a:bodyPr anchor="b">
            <a:normAutofit/>
          </a:bodyPr>
          <a:lstStyle>
            <a:lvl1pPr algn="l">
              <a:defRPr sz="4000" spc="30" baseline="0">
                <a:solidFill>
                  <a:schemeClr val="bg2"/>
                </a:solidFill>
              </a:defRPr>
            </a:lvl1pPr>
          </a:lstStyle>
          <a:p>
            <a:r>
              <a:rPr lang="fi-FI"/>
              <a:t>Muokkaa ots. perustyyl. napsautt.</a:t>
            </a:r>
            <a:endParaRPr lang="en-US"/>
          </a:p>
        </p:txBody>
      </p:sp>
    </p:spTree>
    <p:extLst>
      <p:ext uri="{BB962C8B-B14F-4D97-AF65-F5344CB8AC3E}">
        <p14:creationId xmlns:p14="http://schemas.microsoft.com/office/powerpoint/2010/main" val="23514903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Lopetusdia">
    <p:bg>
      <p:bgPr>
        <a:solidFill>
          <a:schemeClr val="bg2"/>
        </a:solidFill>
        <a:effectLst/>
      </p:bgPr>
    </p:bg>
    <p:spTree>
      <p:nvGrpSpPr>
        <p:cNvPr id="1" name=""/>
        <p:cNvGrpSpPr/>
        <p:nvPr/>
      </p:nvGrpSpPr>
      <p:grpSpPr>
        <a:xfrm>
          <a:off x="0" y="0"/>
          <a:ext cx="0" cy="0"/>
          <a:chOff x="0" y="0"/>
          <a:chExt cx="0" cy="0"/>
        </a:xfrm>
      </p:grpSpPr>
      <p:pic>
        <p:nvPicPr>
          <p:cNvPr id="2" name="Kuva 1">
            <a:extLs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29527" r="43431" b="54656"/>
          <a:stretch/>
        </p:blipFill>
        <p:spPr bwMode="black">
          <a:xfrm>
            <a:off x="-1" y="5445225"/>
            <a:ext cx="1551709" cy="1412775"/>
          </a:xfrm>
          <a:prstGeom prst="rect">
            <a:avLst/>
          </a:prstGeom>
        </p:spPr>
      </p:pic>
      <p:sp>
        <p:nvSpPr>
          <p:cNvPr id="3" name="Suorakulmio 2"/>
          <p:cNvSpPr/>
          <p:nvPr/>
        </p:nvSpPr>
        <p:spPr>
          <a:xfrm>
            <a:off x="368763" y="260649"/>
            <a:ext cx="11823237" cy="384721"/>
          </a:xfrm>
          <a:prstGeom prst="rect">
            <a:avLst/>
          </a:prstGeom>
        </p:spPr>
        <p:txBody>
          <a:bodyPr wrap="square">
            <a:spAutoFit/>
          </a:bodyPr>
          <a:lstStyle/>
          <a:p>
            <a:pPr fontAlgn="base">
              <a:spcBef>
                <a:spcPct val="0"/>
              </a:spcBef>
              <a:spcAft>
                <a:spcPct val="0"/>
              </a:spcAft>
            </a:pPr>
            <a:r>
              <a:rPr lang="fi-FI" sz="1900" b="1">
                <a:solidFill>
                  <a:srgbClr val="FFFFFF"/>
                </a:solidFill>
                <a:cs typeface="Arial" pitchFamily="34" charset="0"/>
              </a:rPr>
              <a:t>Puhtaasti parempaa arkea</a:t>
            </a:r>
            <a:r>
              <a:rPr lang="fi-FI" sz="1900">
                <a:solidFill>
                  <a:srgbClr val="FFFFFF"/>
                </a:solidFill>
                <a:cs typeface="Arial" pitchFamily="34" charset="0"/>
              </a:rPr>
              <a:t> </a:t>
            </a:r>
            <a:r>
              <a:rPr lang="fi-FI" sz="1800">
                <a:solidFill>
                  <a:srgbClr val="FFFFFF"/>
                </a:solidFill>
                <a:cs typeface="Arial" pitchFamily="34" charset="0"/>
              </a:rPr>
              <a:t>|</a:t>
            </a:r>
            <a:r>
              <a:rPr lang="fi-FI" sz="1800" spc="80">
                <a:solidFill>
                  <a:srgbClr val="FFFFFF"/>
                </a:solidFill>
                <a:cs typeface="Arial" pitchFamily="34" charset="0"/>
              </a:rPr>
              <a:t> </a:t>
            </a:r>
            <a:r>
              <a:rPr lang="sv-SE" sz="1800" spc="80">
                <a:solidFill>
                  <a:srgbClr val="FFFFFF"/>
                </a:solidFill>
                <a:cs typeface="Arial" pitchFamily="34" charset="0"/>
              </a:rPr>
              <a:t>En rent bättre vardag</a:t>
            </a:r>
            <a:r>
              <a:rPr lang="fi-FI" sz="1800" spc="80">
                <a:solidFill>
                  <a:srgbClr val="FFFFFF"/>
                </a:solidFill>
                <a:cs typeface="Arial" pitchFamily="34" charset="0"/>
              </a:rPr>
              <a:t> | </a:t>
            </a:r>
            <a:r>
              <a:rPr lang="sv-SE" sz="1800" spc="80">
                <a:solidFill>
                  <a:srgbClr val="FFFFFF"/>
                </a:solidFill>
                <a:cs typeface="Arial" pitchFamily="34" charset="0"/>
              </a:rPr>
              <a:t>Purely better, every day</a:t>
            </a:r>
            <a:endParaRPr lang="fi-FI" sz="1800" spc="80">
              <a:solidFill>
                <a:srgbClr val="FFFFFF"/>
              </a:solidFill>
              <a:cs typeface="Arial" pitchFamily="34" charset="0"/>
            </a:endParaRPr>
          </a:p>
        </p:txBody>
      </p:sp>
      <p:sp>
        <p:nvSpPr>
          <p:cNvPr id="4" name="Suorakulmio 3"/>
          <p:cNvSpPr/>
          <p:nvPr/>
        </p:nvSpPr>
        <p:spPr>
          <a:xfrm>
            <a:off x="2451136" y="5776809"/>
            <a:ext cx="9398043" cy="907941"/>
          </a:xfrm>
          <a:prstGeom prst="rect">
            <a:avLst/>
          </a:prstGeom>
        </p:spPr>
        <p:txBody>
          <a:bodyPr wrap="square">
            <a:spAutoFit/>
          </a:bodyPr>
          <a:lstStyle/>
          <a:p>
            <a:pPr algn="r" fontAlgn="base">
              <a:spcBef>
                <a:spcPct val="0"/>
              </a:spcBef>
              <a:spcAft>
                <a:spcPct val="0"/>
              </a:spcAft>
            </a:pPr>
            <a:r>
              <a:rPr lang="fi-FI" sz="1800" b="1">
                <a:solidFill>
                  <a:prstClr val="white"/>
                </a:solidFill>
                <a:cs typeface="Arial" pitchFamily="34" charset="0"/>
              </a:rPr>
              <a:t>Helsingin seudun ympäristöpalvelut -kuntayhtymä</a:t>
            </a:r>
          </a:p>
          <a:p>
            <a:pPr algn="r" fontAlgn="base">
              <a:lnSpc>
                <a:spcPts val="2100"/>
              </a:lnSpc>
              <a:spcBef>
                <a:spcPct val="0"/>
              </a:spcBef>
              <a:spcAft>
                <a:spcPct val="0"/>
              </a:spcAft>
            </a:pPr>
            <a:r>
              <a:rPr lang="sv-SE" sz="1600" spc="90">
                <a:solidFill>
                  <a:prstClr val="white"/>
                </a:solidFill>
                <a:cs typeface="Arial" pitchFamily="34" charset="0"/>
              </a:rPr>
              <a:t>Samkommunen Helsingforsregionens miljötjänster</a:t>
            </a:r>
          </a:p>
          <a:p>
            <a:pPr algn="r" fontAlgn="base">
              <a:lnSpc>
                <a:spcPts val="2000"/>
              </a:lnSpc>
              <a:spcBef>
                <a:spcPct val="0"/>
              </a:spcBef>
              <a:spcAft>
                <a:spcPct val="0"/>
              </a:spcAft>
            </a:pPr>
            <a:r>
              <a:rPr lang="fi-FI" sz="1600" spc="70">
                <a:solidFill>
                  <a:prstClr val="white"/>
                </a:solidFill>
                <a:cs typeface="Arial" pitchFamily="34" charset="0"/>
              </a:rPr>
              <a:t>Helsinki Region Environmental Services Authority </a:t>
            </a:r>
            <a:endParaRPr lang="sv-SE" sz="1600" spc="70">
              <a:solidFill>
                <a:prstClr val="white"/>
              </a:solidFill>
              <a:cs typeface="Arial" pitchFamily="34" charset="0"/>
            </a:endParaRPr>
          </a:p>
        </p:txBody>
      </p:sp>
      <p:sp>
        <p:nvSpPr>
          <p:cNvPr id="7" name="Tekstin paikkamerkki 6"/>
          <p:cNvSpPr>
            <a:spLocks noGrp="1"/>
          </p:cNvSpPr>
          <p:nvPr>
            <p:ph type="body" sz="quarter" idx="10" hasCustomPrompt="1"/>
          </p:nvPr>
        </p:nvSpPr>
        <p:spPr>
          <a:xfrm>
            <a:off x="524934" y="2336800"/>
            <a:ext cx="11142133" cy="1727200"/>
          </a:xfrm>
        </p:spPr>
        <p:txBody>
          <a:bodyPr/>
          <a:lstStyle>
            <a:lvl1pPr marL="0" indent="0" algn="ctr">
              <a:spcBef>
                <a:spcPts val="0"/>
              </a:spcBef>
              <a:buNone/>
              <a:defRPr lang="fi-FI" sz="9600" b="1" kern="1200" dirty="0" smtClean="0">
                <a:solidFill>
                  <a:schemeClr val="bg1"/>
                </a:solidFill>
                <a:latin typeface="+mn-lt"/>
                <a:ea typeface="+mn-ea"/>
                <a:cs typeface="Arial" pitchFamily="34" charset="0"/>
              </a:defRPr>
            </a:lvl1pPr>
            <a:lvl2pPr marL="288000" indent="0">
              <a:buNone/>
              <a:defRPr lang="fi-FI" sz="9600" b="1" kern="1200" dirty="0" smtClean="0">
                <a:solidFill>
                  <a:srgbClr val="339F9B">
                    <a:lumMod val="40000"/>
                    <a:lumOff val="60000"/>
                  </a:srgbClr>
                </a:solidFill>
                <a:latin typeface="+mn-lt"/>
                <a:ea typeface="+mn-ea"/>
                <a:cs typeface="Arial" pitchFamily="34" charset="0"/>
              </a:defRPr>
            </a:lvl2pPr>
            <a:lvl3pPr marL="540000" indent="0">
              <a:buNone/>
              <a:defRPr/>
            </a:lvl3pPr>
            <a:lvl4pPr marL="828000" indent="0">
              <a:buNone/>
              <a:defRPr/>
            </a:lvl4pPr>
            <a:lvl5pPr marL="1080000" indent="0">
              <a:buNone/>
              <a:defRPr/>
            </a:lvl5pPr>
          </a:lstStyle>
          <a:p>
            <a:pPr lvl="0"/>
            <a:r>
              <a:rPr lang="fi-FI"/>
              <a:t>Lisää KIITOS!</a:t>
            </a:r>
          </a:p>
        </p:txBody>
      </p:sp>
    </p:spTree>
    <p:extLst>
      <p:ext uri="{BB962C8B-B14F-4D97-AF65-F5344CB8AC3E}">
        <p14:creationId xmlns:p14="http://schemas.microsoft.com/office/powerpoint/2010/main" val="15473522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510680" y="0"/>
            <a:ext cx="11681320" cy="1266108"/>
          </a:xfrm>
        </p:spPr>
        <p:txBody>
          <a:bodyPr/>
          <a:lstStyle>
            <a:lvl1pPr>
              <a:lnSpc>
                <a:spcPts val="4300"/>
              </a:lnSpc>
              <a:defRPr/>
            </a:lvl1pPr>
          </a:lstStyle>
          <a:p>
            <a:r>
              <a:rPr lang="fi-FI"/>
              <a:t>Lisää otsikko napsauttamalla</a:t>
            </a:r>
          </a:p>
        </p:txBody>
      </p:sp>
      <p:sp>
        <p:nvSpPr>
          <p:cNvPr id="3" name="Sisällön paikkamerkki 2"/>
          <p:cNvSpPr>
            <a:spLocks noGrp="1"/>
          </p:cNvSpPr>
          <p:nvPr>
            <p:ph idx="1"/>
          </p:nvPr>
        </p:nvSpPr>
        <p:spPr>
          <a:xfrm>
            <a:off x="544083" y="1616274"/>
            <a:ext cx="11647917" cy="3900176"/>
          </a:xfrm>
        </p:spPr>
        <p:txBody>
          <a:bodyPr/>
          <a:lstStyle>
            <a:lvl3pPr marL="1162050" indent="-247650">
              <a:defRPr/>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418AFDC5-BBCB-46B2-89EB-FD35D66406C9}" type="datetime1">
              <a:rPr lang="fi-FI" smtClean="0"/>
              <a:t>2.5.2025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D9ED4F89-DE38-43EB-AF06-E37079B745A4}" type="slidenum">
              <a:rPr lang="fi-FI" smtClean="0"/>
              <a:pPr/>
              <a:t>‹#›</a:t>
            </a:fld>
            <a:endParaRPr lang="fi-FI"/>
          </a:p>
        </p:txBody>
      </p:sp>
    </p:spTree>
    <p:extLst>
      <p:ext uri="{BB962C8B-B14F-4D97-AF65-F5344CB8AC3E}">
        <p14:creationId xmlns:p14="http://schemas.microsoft.com/office/powerpoint/2010/main" val="1841690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_kuva + otsikko + teksti">
    <p:spTree>
      <p:nvGrpSpPr>
        <p:cNvPr id="1" name=""/>
        <p:cNvGrpSpPr/>
        <p:nvPr/>
      </p:nvGrpSpPr>
      <p:grpSpPr>
        <a:xfrm>
          <a:off x="0" y="0"/>
          <a:ext cx="0" cy="0"/>
          <a:chOff x="0" y="0"/>
          <a:chExt cx="0" cy="0"/>
        </a:xfrm>
      </p:grpSpPr>
      <p:sp>
        <p:nvSpPr>
          <p:cNvPr id="17" name="Picture Placeholder 15">
            <a:extLst>
              <a:ext uri="{FF2B5EF4-FFF2-40B4-BE49-F238E27FC236}">
                <a16:creationId xmlns:a16="http://schemas.microsoft.com/office/drawing/2014/main" id="{582CEE22-12CB-F1A4-49B8-DF45A93D1422}"/>
              </a:ext>
            </a:extLst>
          </p:cNvPr>
          <p:cNvSpPr>
            <a:spLocks noGrp="1"/>
          </p:cNvSpPr>
          <p:nvPr>
            <p:ph type="pic" sz="quarter" idx="14"/>
          </p:nvPr>
        </p:nvSpPr>
        <p:spPr>
          <a:xfrm>
            <a:off x="0" y="1"/>
            <a:ext cx="12192000" cy="3429000"/>
          </a:xfrm>
          <a:ln>
            <a:noFill/>
          </a:ln>
        </p:spPr>
        <p:txBody>
          <a:bodyPr/>
          <a:lstStyle/>
          <a:p>
            <a:r>
              <a:rPr lang="fi-FI"/>
              <a:t>Lisää kuva napsauttamalla kuvaketta</a:t>
            </a:r>
            <a:endParaRPr lang="en-FI"/>
          </a:p>
        </p:txBody>
      </p:sp>
      <p:sp>
        <p:nvSpPr>
          <p:cNvPr id="4" name="Title 24">
            <a:extLst>
              <a:ext uri="{FF2B5EF4-FFF2-40B4-BE49-F238E27FC236}">
                <a16:creationId xmlns:a16="http://schemas.microsoft.com/office/drawing/2014/main" id="{6130EDB5-D3AB-670C-85E1-5DF66234E42C}"/>
              </a:ext>
            </a:extLst>
          </p:cNvPr>
          <p:cNvSpPr>
            <a:spLocks noGrp="1"/>
          </p:cNvSpPr>
          <p:nvPr>
            <p:ph type="title" hasCustomPrompt="1"/>
          </p:nvPr>
        </p:nvSpPr>
        <p:spPr>
          <a:xfrm>
            <a:off x="334998" y="3720661"/>
            <a:ext cx="7775868" cy="809668"/>
          </a:xfrm>
        </p:spPr>
        <p:txBody>
          <a:bodyPr>
            <a:noAutofit/>
          </a:bodyPr>
          <a:lstStyle>
            <a:lvl1pPr>
              <a:defRPr sz="3800" b="1" i="0">
                <a:latin typeface="Source Sans Pro Semibold" panose="020B0503030403020204" pitchFamily="34" charset="0"/>
                <a:ea typeface="Source Sans Pro Semibold" panose="020B0503030403020204" pitchFamily="34" charset="0"/>
              </a:defRPr>
            </a:lvl1pPr>
          </a:lstStyle>
          <a:p>
            <a:r>
              <a:rPr lang="en-GB"/>
              <a:t>HSY </a:t>
            </a:r>
            <a:r>
              <a:rPr lang="en-GB" err="1"/>
              <a:t>otsikko</a:t>
            </a:r>
            <a:r>
              <a:rPr lang="en-GB"/>
              <a:t> </a:t>
            </a:r>
            <a:r>
              <a:rPr lang="en-GB" err="1"/>
              <a:t>tähän</a:t>
            </a:r>
            <a:endParaRPr lang="en-FI"/>
          </a:p>
        </p:txBody>
      </p:sp>
      <p:sp>
        <p:nvSpPr>
          <p:cNvPr id="5" name="Content Placeholder 3">
            <a:extLst>
              <a:ext uri="{FF2B5EF4-FFF2-40B4-BE49-F238E27FC236}">
                <a16:creationId xmlns:a16="http://schemas.microsoft.com/office/drawing/2014/main" id="{D1CA9EF2-C86F-42F1-9568-3EB2454C519D}"/>
              </a:ext>
            </a:extLst>
          </p:cNvPr>
          <p:cNvSpPr>
            <a:spLocks noGrp="1"/>
          </p:cNvSpPr>
          <p:nvPr>
            <p:ph sz="half" idx="2" hasCustomPrompt="1"/>
          </p:nvPr>
        </p:nvSpPr>
        <p:spPr>
          <a:xfrm>
            <a:off x="376413" y="4360598"/>
            <a:ext cx="4980778" cy="649927"/>
          </a:xfrm>
        </p:spPr>
        <p:txBody>
          <a:bodyPr anchor="t">
            <a:noAutofit/>
          </a:bodyPr>
          <a:lstStyle>
            <a:lvl1pPr>
              <a:lnSpc>
                <a:spcPct val="90000"/>
              </a:lnSpc>
              <a:defRPr sz="2000">
                <a:solidFill>
                  <a:schemeClr val="tx1"/>
                </a:solidFill>
              </a:defRPr>
            </a:lvl1pPr>
            <a:lvl2pPr>
              <a:lnSpc>
                <a:spcPct val="90000"/>
              </a:lnSpc>
              <a:defRPr sz="2000">
                <a:solidFill>
                  <a:schemeClr val="tx1"/>
                </a:solidFill>
              </a:defRPr>
            </a:lvl2pPr>
            <a:lvl3pPr>
              <a:lnSpc>
                <a:spcPct val="90000"/>
              </a:lnSpc>
              <a:defRPr sz="2000">
                <a:solidFill>
                  <a:schemeClr val="tx1"/>
                </a:solidFill>
              </a:defRPr>
            </a:lvl3pPr>
            <a:lvl4pPr>
              <a:lnSpc>
                <a:spcPct val="90000"/>
              </a:lnSpc>
              <a:defRPr sz="2000">
                <a:solidFill>
                  <a:schemeClr val="tx1"/>
                </a:solidFill>
              </a:defRPr>
            </a:lvl4pPr>
            <a:lvl5pPr>
              <a:lnSpc>
                <a:spcPct val="90000"/>
              </a:lnSpc>
              <a:defRPr sz="2000">
                <a:solidFill>
                  <a:schemeClr val="tx1"/>
                </a:solidFill>
              </a:defRPr>
            </a:lvl5pPr>
          </a:lstStyle>
          <a:p>
            <a:pPr lvl="0"/>
            <a:r>
              <a:rPr lang="en-GB" err="1"/>
              <a:t>Nettiosoite</a:t>
            </a:r>
            <a:r>
              <a:rPr lang="en-GB"/>
              <a:t> </a:t>
            </a:r>
            <a:r>
              <a:rPr lang="en-GB" err="1"/>
              <a:t>tms</a:t>
            </a:r>
            <a:r>
              <a:rPr lang="en-GB"/>
              <a:t>. </a:t>
            </a:r>
            <a:r>
              <a:rPr lang="en-GB" err="1"/>
              <a:t>tähän</a:t>
            </a:r>
            <a:endParaRPr lang="en-GB"/>
          </a:p>
          <a:p>
            <a:pPr lvl="2"/>
            <a:r>
              <a:rPr lang="en-GB"/>
              <a:t>Third level</a:t>
            </a:r>
          </a:p>
          <a:p>
            <a:pPr lvl="3"/>
            <a:r>
              <a:rPr lang="en-GB"/>
              <a:t>Fourth level</a:t>
            </a:r>
          </a:p>
          <a:p>
            <a:pPr lvl="4"/>
            <a:r>
              <a:rPr lang="en-GB"/>
              <a:t>Fifth level</a:t>
            </a:r>
            <a:endParaRPr lang="en-FI"/>
          </a:p>
        </p:txBody>
      </p:sp>
      <p:sp>
        <p:nvSpPr>
          <p:cNvPr id="9" name="Content Placeholder 3">
            <a:extLst>
              <a:ext uri="{FF2B5EF4-FFF2-40B4-BE49-F238E27FC236}">
                <a16:creationId xmlns:a16="http://schemas.microsoft.com/office/drawing/2014/main" id="{704E2F61-5B9D-8453-F973-E510DA621092}"/>
              </a:ext>
            </a:extLst>
          </p:cNvPr>
          <p:cNvSpPr>
            <a:spLocks noGrp="1"/>
          </p:cNvSpPr>
          <p:nvPr>
            <p:ph sz="half" idx="15" hasCustomPrompt="1"/>
          </p:nvPr>
        </p:nvSpPr>
        <p:spPr>
          <a:xfrm>
            <a:off x="360637" y="5312382"/>
            <a:ext cx="4980778" cy="1072868"/>
          </a:xfrm>
        </p:spPr>
        <p:txBody>
          <a:bodyPr anchor="b">
            <a:noAutofit/>
          </a:bodyPr>
          <a:lstStyle>
            <a:lvl1pPr>
              <a:lnSpc>
                <a:spcPct val="90000"/>
              </a:lnSpc>
              <a:defRPr sz="2000"/>
            </a:lvl1pPr>
            <a:lvl2pPr>
              <a:lnSpc>
                <a:spcPct val="90000"/>
              </a:lnSpc>
              <a:defRPr sz="2000"/>
            </a:lvl2pPr>
            <a:lvl3pPr>
              <a:lnSpc>
                <a:spcPct val="90000"/>
              </a:lnSpc>
              <a:defRPr sz="2000"/>
            </a:lvl3pPr>
            <a:lvl4pPr>
              <a:lnSpc>
                <a:spcPct val="90000"/>
              </a:lnSpc>
              <a:defRPr sz="2000"/>
            </a:lvl4pPr>
            <a:lvl5pPr>
              <a:lnSpc>
                <a:spcPct val="90000"/>
              </a:lnSpc>
              <a:defRPr sz="2000"/>
            </a:lvl5pPr>
          </a:lstStyle>
          <a:p>
            <a:pPr lvl="0"/>
            <a:r>
              <a:rPr lang="en-GB" err="1"/>
              <a:t>Tarkentava</a:t>
            </a:r>
            <a:r>
              <a:rPr lang="en-GB"/>
              <a:t> </a:t>
            </a:r>
            <a:r>
              <a:rPr lang="en-GB" err="1"/>
              <a:t>teksti</a:t>
            </a:r>
            <a:r>
              <a:rPr lang="en-GB"/>
              <a:t> -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 </a:t>
            </a:r>
            <a:r>
              <a:rPr lang="en-GB" err="1"/>
              <a:t>ja</a:t>
            </a:r>
            <a:r>
              <a:rPr lang="en-GB"/>
              <a:t> </a:t>
            </a:r>
            <a:r>
              <a:rPr lang="en-GB" err="1"/>
              <a:t>tuotamme</a:t>
            </a:r>
            <a:r>
              <a:rPr lang="en-GB"/>
              <a:t> </a:t>
            </a:r>
            <a:r>
              <a:rPr lang="en-GB" err="1"/>
              <a:t>jäte</a:t>
            </a:r>
            <a:r>
              <a:rPr lang="en-GB"/>
              <a:t>- </a:t>
            </a:r>
            <a:r>
              <a:rPr lang="en-GB" err="1"/>
              <a:t>ja</a:t>
            </a:r>
            <a:r>
              <a:rPr lang="en-GB"/>
              <a:t> </a:t>
            </a:r>
            <a:r>
              <a:rPr lang="en-GB" err="1"/>
              <a:t>vesihuoltopalveluita</a:t>
            </a:r>
            <a:r>
              <a:rPr lang="en-GB"/>
              <a:t> </a:t>
            </a:r>
            <a:r>
              <a:rPr lang="en-GB" err="1"/>
              <a:t>yli</a:t>
            </a:r>
            <a:r>
              <a:rPr lang="en-GB"/>
              <a:t> </a:t>
            </a:r>
            <a:r>
              <a:rPr lang="en-GB" err="1"/>
              <a:t>miljoonalle</a:t>
            </a:r>
            <a:r>
              <a:rPr lang="en-GB"/>
              <a:t> </a:t>
            </a:r>
            <a:r>
              <a:rPr lang="en-GB" err="1"/>
              <a:t>pääkaupunkiseudun</a:t>
            </a:r>
            <a:r>
              <a:rPr lang="en-GB"/>
              <a:t> </a:t>
            </a:r>
            <a:r>
              <a:rPr lang="en-GB" err="1"/>
              <a:t>asukkaalle</a:t>
            </a:r>
            <a:r>
              <a:rPr lang="en-GB"/>
              <a:t>.</a:t>
            </a:r>
            <a:endParaRPr lang="en-FI"/>
          </a:p>
        </p:txBody>
      </p:sp>
      <p:pic>
        <p:nvPicPr>
          <p:cNvPr id="6" name="Picture 5">
            <a:extLst>
              <a:ext uri="{FF2B5EF4-FFF2-40B4-BE49-F238E27FC236}">
                <a16:creationId xmlns:a16="http://schemas.microsoft.com/office/drawing/2014/main" id="{9A02099A-9F89-27B5-FCB5-F57F4BD236D2}"/>
              </a:ext>
            </a:extLst>
          </p:cNvPr>
          <p:cNvPicPr>
            <a:picLocks noChangeAspect="1"/>
          </p:cNvPicPr>
          <p:nvPr userDrawn="1"/>
        </p:nvPicPr>
        <p:blipFill>
          <a:blip r:embed="rId2"/>
          <a:stretch>
            <a:fillRect/>
          </a:stretch>
        </p:blipFill>
        <p:spPr>
          <a:xfrm>
            <a:off x="10032764" y="3660520"/>
            <a:ext cx="1929686" cy="1047909"/>
          </a:xfrm>
          <a:prstGeom prst="rect">
            <a:avLst/>
          </a:prstGeom>
        </p:spPr>
      </p:pic>
    </p:spTree>
    <p:extLst>
      <p:ext uri="{BB962C8B-B14F-4D97-AF65-F5344CB8AC3E}">
        <p14:creationId xmlns:p14="http://schemas.microsoft.com/office/powerpoint/2010/main" val="34127109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_kuva + otsikko + teksti">
    <p:spTree>
      <p:nvGrpSpPr>
        <p:cNvPr id="1" name=""/>
        <p:cNvGrpSpPr/>
        <p:nvPr/>
      </p:nvGrpSpPr>
      <p:grpSpPr>
        <a:xfrm>
          <a:off x="0" y="0"/>
          <a:ext cx="0" cy="0"/>
          <a:chOff x="0" y="0"/>
          <a:chExt cx="0" cy="0"/>
        </a:xfrm>
      </p:grpSpPr>
      <p:sp>
        <p:nvSpPr>
          <p:cNvPr id="17" name="Picture Placeholder 15">
            <a:extLst>
              <a:ext uri="{FF2B5EF4-FFF2-40B4-BE49-F238E27FC236}">
                <a16:creationId xmlns:a16="http://schemas.microsoft.com/office/drawing/2014/main" id="{582CEE22-12CB-F1A4-49B8-DF45A93D1422}"/>
              </a:ext>
            </a:extLst>
          </p:cNvPr>
          <p:cNvSpPr>
            <a:spLocks noGrp="1"/>
          </p:cNvSpPr>
          <p:nvPr>
            <p:ph type="pic" sz="quarter" idx="14"/>
          </p:nvPr>
        </p:nvSpPr>
        <p:spPr>
          <a:xfrm>
            <a:off x="0" y="1"/>
            <a:ext cx="12192000" cy="3429000"/>
          </a:xfrm>
          <a:ln>
            <a:noFill/>
          </a:ln>
        </p:spPr>
        <p:txBody>
          <a:bodyPr/>
          <a:lstStyle/>
          <a:p>
            <a:r>
              <a:rPr lang="fi-FI"/>
              <a:t>Lisää kuva napsauttamalla kuvaketta</a:t>
            </a:r>
            <a:endParaRPr lang="en-FI"/>
          </a:p>
        </p:txBody>
      </p:sp>
      <p:sp>
        <p:nvSpPr>
          <p:cNvPr id="4" name="Title 24">
            <a:extLst>
              <a:ext uri="{FF2B5EF4-FFF2-40B4-BE49-F238E27FC236}">
                <a16:creationId xmlns:a16="http://schemas.microsoft.com/office/drawing/2014/main" id="{6130EDB5-D3AB-670C-85E1-5DF66234E42C}"/>
              </a:ext>
            </a:extLst>
          </p:cNvPr>
          <p:cNvSpPr>
            <a:spLocks noGrp="1"/>
          </p:cNvSpPr>
          <p:nvPr>
            <p:ph type="title" hasCustomPrompt="1"/>
          </p:nvPr>
        </p:nvSpPr>
        <p:spPr>
          <a:xfrm>
            <a:off x="334997" y="3720661"/>
            <a:ext cx="9329263" cy="649927"/>
          </a:xfrm>
        </p:spPr>
        <p:txBody>
          <a:bodyPr>
            <a:noAutofit/>
          </a:bodyPr>
          <a:lstStyle>
            <a:lvl1pPr>
              <a:defRPr sz="3800" b="1" i="0">
                <a:latin typeface="Source Sans Pro Semibold" panose="020B0503030403020204" pitchFamily="34" charset="0"/>
                <a:ea typeface="Source Sans Pro Semibold" panose="020B0503030403020204" pitchFamily="34" charset="0"/>
              </a:defRPr>
            </a:lvl1pPr>
          </a:lstStyle>
          <a:p>
            <a:r>
              <a:rPr lang="en-GB"/>
              <a:t>HSY </a:t>
            </a:r>
            <a:r>
              <a:rPr lang="en-GB" err="1"/>
              <a:t>otsikko</a:t>
            </a:r>
            <a:r>
              <a:rPr lang="en-GB"/>
              <a:t> </a:t>
            </a:r>
            <a:r>
              <a:rPr lang="en-GB" err="1"/>
              <a:t>tähän</a:t>
            </a:r>
            <a:endParaRPr lang="en-FI"/>
          </a:p>
        </p:txBody>
      </p:sp>
      <p:sp>
        <p:nvSpPr>
          <p:cNvPr id="5" name="Content Placeholder 3">
            <a:extLst>
              <a:ext uri="{FF2B5EF4-FFF2-40B4-BE49-F238E27FC236}">
                <a16:creationId xmlns:a16="http://schemas.microsoft.com/office/drawing/2014/main" id="{D1CA9EF2-C86F-42F1-9568-3EB2454C519D}"/>
              </a:ext>
            </a:extLst>
          </p:cNvPr>
          <p:cNvSpPr>
            <a:spLocks noGrp="1"/>
          </p:cNvSpPr>
          <p:nvPr>
            <p:ph sz="half" idx="2" hasCustomPrompt="1"/>
          </p:nvPr>
        </p:nvSpPr>
        <p:spPr>
          <a:xfrm>
            <a:off x="376412" y="4360598"/>
            <a:ext cx="9287849" cy="649927"/>
          </a:xfrm>
        </p:spPr>
        <p:txBody>
          <a:bodyPr anchor="t">
            <a:noAutofit/>
          </a:bodyPr>
          <a:lstStyle>
            <a:lvl1pPr>
              <a:lnSpc>
                <a:spcPct val="90000"/>
              </a:lnSpc>
              <a:defRPr sz="2000">
                <a:solidFill>
                  <a:schemeClr val="tx1"/>
                </a:solidFill>
              </a:defRPr>
            </a:lvl1pPr>
            <a:lvl2pPr>
              <a:lnSpc>
                <a:spcPct val="90000"/>
              </a:lnSpc>
              <a:defRPr sz="2000">
                <a:solidFill>
                  <a:schemeClr val="tx1"/>
                </a:solidFill>
              </a:defRPr>
            </a:lvl2pPr>
            <a:lvl3pPr>
              <a:lnSpc>
                <a:spcPct val="90000"/>
              </a:lnSpc>
              <a:defRPr sz="2000">
                <a:solidFill>
                  <a:schemeClr val="tx1"/>
                </a:solidFill>
              </a:defRPr>
            </a:lvl3pPr>
            <a:lvl4pPr>
              <a:lnSpc>
                <a:spcPct val="90000"/>
              </a:lnSpc>
              <a:defRPr sz="2000">
                <a:solidFill>
                  <a:schemeClr val="tx1"/>
                </a:solidFill>
              </a:defRPr>
            </a:lvl4pPr>
            <a:lvl5pPr>
              <a:lnSpc>
                <a:spcPct val="90000"/>
              </a:lnSpc>
              <a:defRPr sz="2000">
                <a:solidFill>
                  <a:schemeClr val="tx1"/>
                </a:solidFill>
              </a:defRPr>
            </a:lvl5pPr>
          </a:lstStyle>
          <a:p>
            <a:pPr lvl="0"/>
            <a:r>
              <a:rPr lang="fi-FI"/>
              <a:t>Esityksen päiväys, nettiosoite </a:t>
            </a:r>
            <a:r>
              <a:rPr lang="fi-FI" err="1"/>
              <a:t>tmv</a:t>
            </a:r>
            <a:r>
              <a:rPr lang="fi-FI"/>
              <a:t>. tieto</a:t>
            </a:r>
            <a:r>
              <a:rPr lang="en-GB"/>
              <a:t>Third level</a:t>
            </a:r>
          </a:p>
          <a:p>
            <a:pPr lvl="3"/>
            <a:r>
              <a:rPr lang="en-GB"/>
              <a:t>Fourth level</a:t>
            </a:r>
          </a:p>
          <a:p>
            <a:pPr lvl="4"/>
            <a:r>
              <a:rPr lang="en-GB"/>
              <a:t>Fifth level</a:t>
            </a:r>
            <a:endParaRPr lang="en-FI"/>
          </a:p>
        </p:txBody>
      </p:sp>
      <p:sp>
        <p:nvSpPr>
          <p:cNvPr id="9" name="Content Placeholder 3">
            <a:extLst>
              <a:ext uri="{FF2B5EF4-FFF2-40B4-BE49-F238E27FC236}">
                <a16:creationId xmlns:a16="http://schemas.microsoft.com/office/drawing/2014/main" id="{704E2F61-5B9D-8453-F973-E510DA621092}"/>
              </a:ext>
            </a:extLst>
          </p:cNvPr>
          <p:cNvSpPr>
            <a:spLocks noGrp="1"/>
          </p:cNvSpPr>
          <p:nvPr>
            <p:ph sz="half" idx="15" hasCustomPrompt="1"/>
          </p:nvPr>
        </p:nvSpPr>
        <p:spPr>
          <a:xfrm>
            <a:off x="360637" y="5312382"/>
            <a:ext cx="4980778" cy="1072868"/>
          </a:xfrm>
        </p:spPr>
        <p:txBody>
          <a:bodyPr anchor="b">
            <a:noAutofit/>
          </a:bodyPr>
          <a:lstStyle>
            <a:lvl1pPr>
              <a:lnSpc>
                <a:spcPct val="90000"/>
              </a:lnSpc>
              <a:defRPr sz="2000"/>
            </a:lvl1pPr>
            <a:lvl2pPr>
              <a:lnSpc>
                <a:spcPct val="90000"/>
              </a:lnSpc>
              <a:defRPr sz="2000"/>
            </a:lvl2pPr>
            <a:lvl3pPr>
              <a:lnSpc>
                <a:spcPct val="90000"/>
              </a:lnSpc>
              <a:defRPr sz="2000"/>
            </a:lvl3pPr>
            <a:lvl4pPr>
              <a:lnSpc>
                <a:spcPct val="90000"/>
              </a:lnSpc>
              <a:defRPr sz="2000"/>
            </a:lvl4pPr>
            <a:lvl5pPr>
              <a:lnSpc>
                <a:spcPct val="90000"/>
              </a:lnSpc>
              <a:defRPr sz="2000"/>
            </a:lvl5pPr>
          </a:lstStyle>
          <a:p>
            <a:pPr lvl="0"/>
            <a:r>
              <a:rPr lang="en-GB" err="1"/>
              <a:t>Tarkentava</a:t>
            </a:r>
            <a:r>
              <a:rPr lang="en-GB"/>
              <a:t> </a:t>
            </a:r>
            <a:r>
              <a:rPr lang="en-GB" err="1"/>
              <a:t>teksti</a:t>
            </a:r>
            <a:r>
              <a:rPr lang="en-GB"/>
              <a:t> -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 </a:t>
            </a:r>
            <a:r>
              <a:rPr lang="en-GB" err="1"/>
              <a:t>ja</a:t>
            </a:r>
            <a:r>
              <a:rPr lang="en-GB"/>
              <a:t> </a:t>
            </a:r>
            <a:r>
              <a:rPr lang="en-GB" err="1"/>
              <a:t>tuotamme</a:t>
            </a:r>
            <a:r>
              <a:rPr lang="en-GB"/>
              <a:t> </a:t>
            </a:r>
            <a:r>
              <a:rPr lang="en-GB" err="1"/>
              <a:t>jäte</a:t>
            </a:r>
            <a:r>
              <a:rPr lang="en-GB"/>
              <a:t>- </a:t>
            </a:r>
            <a:r>
              <a:rPr lang="en-GB" err="1"/>
              <a:t>ja</a:t>
            </a:r>
            <a:r>
              <a:rPr lang="en-GB"/>
              <a:t> </a:t>
            </a:r>
            <a:r>
              <a:rPr lang="en-GB" err="1"/>
              <a:t>vesihuoltopalveluita</a:t>
            </a:r>
            <a:r>
              <a:rPr lang="en-GB"/>
              <a:t> </a:t>
            </a:r>
            <a:r>
              <a:rPr lang="en-GB" err="1"/>
              <a:t>yli</a:t>
            </a:r>
            <a:r>
              <a:rPr lang="en-GB"/>
              <a:t> </a:t>
            </a:r>
            <a:r>
              <a:rPr lang="en-GB" err="1"/>
              <a:t>miljoonalle</a:t>
            </a:r>
            <a:r>
              <a:rPr lang="en-GB"/>
              <a:t> </a:t>
            </a:r>
            <a:r>
              <a:rPr lang="en-GB" err="1"/>
              <a:t>pääkaupunkiseudun</a:t>
            </a:r>
            <a:r>
              <a:rPr lang="en-GB"/>
              <a:t> </a:t>
            </a:r>
            <a:r>
              <a:rPr lang="en-GB" err="1"/>
              <a:t>asukkaalle</a:t>
            </a:r>
            <a:r>
              <a:rPr lang="en-GB"/>
              <a:t>.</a:t>
            </a:r>
            <a:endParaRPr lang="en-FI"/>
          </a:p>
        </p:txBody>
      </p:sp>
      <p:pic>
        <p:nvPicPr>
          <p:cNvPr id="6" name="Picture 5">
            <a:extLst>
              <a:ext uri="{FF2B5EF4-FFF2-40B4-BE49-F238E27FC236}">
                <a16:creationId xmlns:a16="http://schemas.microsoft.com/office/drawing/2014/main" id="{9A02099A-9F89-27B5-FCB5-F57F4BD236D2}"/>
              </a:ext>
            </a:extLst>
          </p:cNvPr>
          <p:cNvPicPr>
            <a:picLocks noChangeAspect="1"/>
          </p:cNvPicPr>
          <p:nvPr userDrawn="1"/>
        </p:nvPicPr>
        <p:blipFill>
          <a:blip r:embed="rId2"/>
          <a:stretch>
            <a:fillRect/>
          </a:stretch>
        </p:blipFill>
        <p:spPr>
          <a:xfrm>
            <a:off x="10032764" y="3660520"/>
            <a:ext cx="1929686" cy="1047909"/>
          </a:xfrm>
          <a:prstGeom prst="rect">
            <a:avLst/>
          </a:prstGeom>
        </p:spPr>
      </p:pic>
      <p:pic>
        <p:nvPicPr>
          <p:cNvPr id="2" name="Picture Placeholder 10">
            <a:extLst>
              <a:ext uri="{FF2B5EF4-FFF2-40B4-BE49-F238E27FC236}">
                <a16:creationId xmlns:a16="http://schemas.microsoft.com/office/drawing/2014/main" id="{230AB870-610B-67F9-BEF5-ADCD696B7003}"/>
              </a:ext>
              <a:ext uri="{C183D7F6-B498-43B3-948B-1728B52AA6E4}">
                <adec:decorative xmlns:adec="http://schemas.microsoft.com/office/drawing/2017/decorative" val="1"/>
              </a:ext>
            </a:extLst>
          </p:cNvPr>
          <p:cNvPicPr>
            <a:picLocks noChangeAspect="1"/>
          </p:cNvPicPr>
          <p:nvPr userDrawn="1"/>
        </p:nvPicPr>
        <p:blipFill>
          <a:blip r:embed="rId3"/>
          <a:srcRect t="175" b="175"/>
          <a:stretch>
            <a:fillRect/>
          </a:stretch>
        </p:blipFill>
        <p:spPr>
          <a:xfrm>
            <a:off x="0" y="0"/>
            <a:ext cx="12192000" cy="3429000"/>
          </a:xfrm>
          <a:prstGeom prst="rect">
            <a:avLst/>
          </a:prstGeom>
        </p:spPr>
      </p:pic>
    </p:spTree>
    <p:extLst>
      <p:ext uri="{BB962C8B-B14F-4D97-AF65-F5344CB8AC3E}">
        <p14:creationId xmlns:p14="http://schemas.microsoft.com/office/powerpoint/2010/main" val="40177204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_Kuva+otsikko+3 palstaa">
    <p:spTree>
      <p:nvGrpSpPr>
        <p:cNvPr id="1" name=""/>
        <p:cNvGrpSpPr/>
        <p:nvPr/>
      </p:nvGrpSpPr>
      <p:grpSpPr>
        <a:xfrm>
          <a:off x="0" y="0"/>
          <a:ext cx="0" cy="0"/>
          <a:chOff x="0" y="0"/>
          <a:chExt cx="0" cy="0"/>
        </a:xfrm>
      </p:grpSpPr>
      <p:sp>
        <p:nvSpPr>
          <p:cNvPr id="17" name="Picture Placeholder 15">
            <a:extLst>
              <a:ext uri="{FF2B5EF4-FFF2-40B4-BE49-F238E27FC236}">
                <a16:creationId xmlns:a16="http://schemas.microsoft.com/office/drawing/2014/main" id="{582CEE22-12CB-F1A4-49B8-DF45A93D1422}"/>
              </a:ext>
            </a:extLst>
          </p:cNvPr>
          <p:cNvSpPr>
            <a:spLocks noGrp="1"/>
          </p:cNvSpPr>
          <p:nvPr>
            <p:ph type="pic" sz="quarter" idx="14"/>
          </p:nvPr>
        </p:nvSpPr>
        <p:spPr>
          <a:xfrm>
            <a:off x="0" y="0"/>
            <a:ext cx="12192000" cy="3429000"/>
          </a:xfrm>
          <a:ln>
            <a:noFill/>
          </a:ln>
        </p:spPr>
        <p:txBody>
          <a:bodyPr/>
          <a:lstStyle/>
          <a:p>
            <a:r>
              <a:rPr lang="fi-FI"/>
              <a:t>Lisää kuva napsauttamalla kuvaketta</a:t>
            </a:r>
            <a:endParaRPr lang="en-FI"/>
          </a:p>
        </p:txBody>
      </p:sp>
      <p:pic>
        <p:nvPicPr>
          <p:cNvPr id="6" name="Picture 5">
            <a:extLst>
              <a:ext uri="{FF2B5EF4-FFF2-40B4-BE49-F238E27FC236}">
                <a16:creationId xmlns:a16="http://schemas.microsoft.com/office/drawing/2014/main" id="{9A02099A-9F89-27B5-FCB5-F57F4BD236D2}"/>
              </a:ext>
            </a:extLst>
          </p:cNvPr>
          <p:cNvPicPr>
            <a:picLocks noChangeAspect="1"/>
          </p:cNvPicPr>
          <p:nvPr userDrawn="1"/>
        </p:nvPicPr>
        <p:blipFill>
          <a:blip r:embed="rId2"/>
          <a:stretch>
            <a:fillRect/>
          </a:stretch>
        </p:blipFill>
        <p:spPr>
          <a:xfrm>
            <a:off x="10032764" y="3660520"/>
            <a:ext cx="1929686" cy="1047909"/>
          </a:xfrm>
          <a:prstGeom prst="rect">
            <a:avLst/>
          </a:prstGeom>
        </p:spPr>
      </p:pic>
      <p:sp>
        <p:nvSpPr>
          <p:cNvPr id="4" name="Title 24">
            <a:extLst>
              <a:ext uri="{FF2B5EF4-FFF2-40B4-BE49-F238E27FC236}">
                <a16:creationId xmlns:a16="http://schemas.microsoft.com/office/drawing/2014/main" id="{6130EDB5-D3AB-670C-85E1-5DF66234E42C}"/>
              </a:ext>
            </a:extLst>
          </p:cNvPr>
          <p:cNvSpPr>
            <a:spLocks noGrp="1"/>
          </p:cNvSpPr>
          <p:nvPr>
            <p:ph type="title" hasCustomPrompt="1"/>
          </p:nvPr>
        </p:nvSpPr>
        <p:spPr>
          <a:xfrm>
            <a:off x="332894" y="3720661"/>
            <a:ext cx="9142182" cy="809668"/>
          </a:xfrm>
        </p:spPr>
        <p:txBody>
          <a:bodyPr>
            <a:noAutofit/>
          </a:bodyPr>
          <a:lstStyle>
            <a:lvl1pPr>
              <a:defRPr sz="3800" b="1" i="0">
                <a:latin typeface="Source Sans Pro Semibold" panose="020B0503030403020204" pitchFamily="34" charset="0"/>
                <a:ea typeface="Source Sans Pro Semibold" panose="020B0503030403020204" pitchFamily="34" charset="0"/>
              </a:defRPr>
            </a:lvl1pPr>
          </a:lstStyle>
          <a:p>
            <a:r>
              <a:rPr lang="en-GB"/>
              <a:t>HSY </a:t>
            </a:r>
            <a:r>
              <a:rPr lang="en-GB" err="1"/>
              <a:t>otsikko</a:t>
            </a:r>
            <a:r>
              <a:rPr lang="en-GB"/>
              <a:t> </a:t>
            </a:r>
            <a:r>
              <a:rPr lang="en-GB" err="1"/>
              <a:t>tähän</a:t>
            </a:r>
            <a:endParaRPr lang="en-FI"/>
          </a:p>
        </p:txBody>
      </p:sp>
      <p:sp>
        <p:nvSpPr>
          <p:cNvPr id="5" name="Content Placeholder 3">
            <a:extLst>
              <a:ext uri="{FF2B5EF4-FFF2-40B4-BE49-F238E27FC236}">
                <a16:creationId xmlns:a16="http://schemas.microsoft.com/office/drawing/2014/main" id="{D1CA9EF2-C86F-42F1-9568-3EB2454C519D}"/>
              </a:ext>
            </a:extLst>
          </p:cNvPr>
          <p:cNvSpPr>
            <a:spLocks noGrp="1"/>
          </p:cNvSpPr>
          <p:nvPr>
            <p:ph sz="half" idx="2" hasCustomPrompt="1"/>
          </p:nvPr>
        </p:nvSpPr>
        <p:spPr>
          <a:xfrm>
            <a:off x="376820" y="4360598"/>
            <a:ext cx="9142181" cy="649927"/>
          </a:xfrm>
        </p:spPr>
        <p:txBody>
          <a:bodyPr anchor="t">
            <a:noAutofit/>
          </a:bodyPr>
          <a:lstStyle>
            <a:lvl1pPr>
              <a:lnSpc>
                <a:spcPct val="90000"/>
              </a:lnSpc>
              <a:defRPr sz="2000">
                <a:solidFill>
                  <a:schemeClr val="tx1">
                    <a:lumMod val="65000"/>
                    <a:lumOff val="35000"/>
                  </a:schemeClr>
                </a:solidFill>
              </a:defRPr>
            </a:lvl1pPr>
            <a:lvl2pPr>
              <a:lnSpc>
                <a:spcPct val="90000"/>
              </a:lnSpc>
              <a:defRPr sz="2000">
                <a:solidFill>
                  <a:schemeClr val="tx1">
                    <a:lumMod val="65000"/>
                    <a:lumOff val="35000"/>
                  </a:schemeClr>
                </a:solidFill>
              </a:defRPr>
            </a:lvl2pPr>
            <a:lvl3pPr>
              <a:lnSpc>
                <a:spcPct val="90000"/>
              </a:lnSpc>
              <a:defRPr sz="2000">
                <a:solidFill>
                  <a:schemeClr val="tx1">
                    <a:lumMod val="65000"/>
                    <a:lumOff val="35000"/>
                  </a:schemeClr>
                </a:solidFill>
              </a:defRPr>
            </a:lvl3pPr>
            <a:lvl4pPr>
              <a:lnSpc>
                <a:spcPct val="90000"/>
              </a:lnSpc>
              <a:defRPr sz="2000">
                <a:solidFill>
                  <a:schemeClr val="tx1">
                    <a:lumMod val="65000"/>
                    <a:lumOff val="35000"/>
                  </a:schemeClr>
                </a:solidFill>
              </a:defRPr>
            </a:lvl4pPr>
            <a:lvl5pPr>
              <a:lnSpc>
                <a:spcPct val="90000"/>
              </a:lnSpc>
              <a:defRPr sz="2000">
                <a:solidFill>
                  <a:schemeClr val="tx1">
                    <a:lumMod val="65000"/>
                    <a:lumOff val="35000"/>
                  </a:schemeClr>
                </a:solidFill>
              </a:defRPr>
            </a:lvl5pPr>
          </a:lstStyle>
          <a:p>
            <a:pPr lvl="0"/>
            <a:r>
              <a:rPr lang="fi-FI"/>
              <a:t>Esityksen päiväys, nettiosoite </a:t>
            </a:r>
            <a:r>
              <a:rPr lang="fi-FI" err="1"/>
              <a:t>tmv</a:t>
            </a:r>
            <a:r>
              <a:rPr lang="fi-FI"/>
              <a:t>. tieto</a:t>
            </a:r>
            <a:r>
              <a:rPr lang="en-GB"/>
              <a:t>Third level</a:t>
            </a:r>
          </a:p>
          <a:p>
            <a:pPr lvl="3"/>
            <a:r>
              <a:rPr lang="en-GB"/>
              <a:t>Fourth level</a:t>
            </a:r>
          </a:p>
          <a:p>
            <a:pPr lvl="4"/>
            <a:r>
              <a:rPr lang="en-GB"/>
              <a:t>Fifth level</a:t>
            </a:r>
            <a:endParaRPr lang="en-FI"/>
          </a:p>
        </p:txBody>
      </p:sp>
      <p:sp>
        <p:nvSpPr>
          <p:cNvPr id="7" name="Content Placeholder 3">
            <a:extLst>
              <a:ext uri="{FF2B5EF4-FFF2-40B4-BE49-F238E27FC236}">
                <a16:creationId xmlns:a16="http://schemas.microsoft.com/office/drawing/2014/main" id="{E67AA70C-769E-E6DB-B8F8-D0008956CB71}"/>
              </a:ext>
            </a:extLst>
          </p:cNvPr>
          <p:cNvSpPr>
            <a:spLocks noGrp="1"/>
          </p:cNvSpPr>
          <p:nvPr>
            <p:ph sz="half" idx="15" hasCustomPrompt="1"/>
          </p:nvPr>
        </p:nvSpPr>
        <p:spPr>
          <a:xfrm>
            <a:off x="351183" y="5041355"/>
            <a:ext cx="3323511" cy="391948"/>
          </a:xfrm>
        </p:spPr>
        <p:txBody>
          <a:bodyPr anchor="t">
            <a:noAutofit/>
          </a:bodyPr>
          <a:lstStyle>
            <a:lvl1pPr marL="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Otsikko</a:t>
            </a:r>
            <a:endParaRPr lang="en-FI"/>
          </a:p>
        </p:txBody>
      </p:sp>
      <p:sp>
        <p:nvSpPr>
          <p:cNvPr id="8" name="Content Placeholder 3">
            <a:extLst>
              <a:ext uri="{FF2B5EF4-FFF2-40B4-BE49-F238E27FC236}">
                <a16:creationId xmlns:a16="http://schemas.microsoft.com/office/drawing/2014/main" id="{6A0C2D66-E4C5-B53B-6622-00BC5F077CE5}"/>
              </a:ext>
            </a:extLst>
          </p:cNvPr>
          <p:cNvSpPr>
            <a:spLocks noGrp="1"/>
          </p:cNvSpPr>
          <p:nvPr>
            <p:ph sz="half" idx="10" hasCustomPrompt="1"/>
          </p:nvPr>
        </p:nvSpPr>
        <p:spPr>
          <a:xfrm>
            <a:off x="359275" y="5473765"/>
            <a:ext cx="3323510" cy="910853"/>
          </a:xfrm>
        </p:spPr>
        <p:txBody>
          <a:bodyPr anchor="t">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Tarkentava</a:t>
            </a:r>
            <a:r>
              <a:rPr lang="en-GB"/>
              <a:t> </a:t>
            </a:r>
            <a:r>
              <a:rPr lang="en-GB" err="1"/>
              <a:t>teksti</a:t>
            </a:r>
            <a:r>
              <a:rPr lang="en-GB"/>
              <a:t> </a:t>
            </a:r>
            <a:r>
              <a:rPr lang="en-GB" err="1"/>
              <a:t>Pääkaupungista</a:t>
            </a:r>
            <a:r>
              <a:rPr lang="en-GB"/>
              <a:t> </a:t>
            </a:r>
            <a:r>
              <a:rPr lang="en-GB" err="1"/>
              <a:t>maailman</a:t>
            </a:r>
            <a:r>
              <a:rPr lang="en-GB"/>
              <a:t> </a:t>
            </a:r>
            <a:r>
              <a:rPr lang="en-GB" err="1"/>
              <a:t>kestävin</a:t>
            </a:r>
            <a:r>
              <a:rPr lang="en-GB"/>
              <a:t> </a:t>
            </a:r>
            <a:r>
              <a:rPr lang="en-GB" err="1"/>
              <a:t>kaupunkiseutu</a:t>
            </a:r>
            <a:r>
              <a:rPr lang="en-GB"/>
              <a:t>.</a:t>
            </a:r>
            <a:endParaRPr lang="en-FI"/>
          </a:p>
        </p:txBody>
      </p:sp>
      <p:sp>
        <p:nvSpPr>
          <p:cNvPr id="12" name="Content Placeholder 3">
            <a:extLst>
              <a:ext uri="{FF2B5EF4-FFF2-40B4-BE49-F238E27FC236}">
                <a16:creationId xmlns:a16="http://schemas.microsoft.com/office/drawing/2014/main" id="{86C157A0-A52B-F01C-B9A1-F78C7550FFC9}"/>
              </a:ext>
            </a:extLst>
          </p:cNvPr>
          <p:cNvSpPr>
            <a:spLocks noGrp="1"/>
          </p:cNvSpPr>
          <p:nvPr>
            <p:ph sz="half" idx="20" hasCustomPrompt="1"/>
          </p:nvPr>
        </p:nvSpPr>
        <p:spPr>
          <a:xfrm>
            <a:off x="4171154" y="5041355"/>
            <a:ext cx="3323511" cy="391948"/>
          </a:xfrm>
        </p:spPr>
        <p:txBody>
          <a:bodyPr anchor="t">
            <a:noAutofit/>
          </a:bodyPr>
          <a:lstStyle>
            <a:lvl1pPr marL="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Otsikko</a:t>
            </a:r>
            <a:endParaRPr lang="en-FI"/>
          </a:p>
        </p:txBody>
      </p:sp>
      <p:sp>
        <p:nvSpPr>
          <p:cNvPr id="10" name="Content Placeholder 3">
            <a:extLst>
              <a:ext uri="{FF2B5EF4-FFF2-40B4-BE49-F238E27FC236}">
                <a16:creationId xmlns:a16="http://schemas.microsoft.com/office/drawing/2014/main" id="{EB2FD37D-0CF1-6D49-BA0F-3D3036155069}"/>
              </a:ext>
            </a:extLst>
          </p:cNvPr>
          <p:cNvSpPr>
            <a:spLocks noGrp="1"/>
          </p:cNvSpPr>
          <p:nvPr>
            <p:ph sz="half" idx="18" hasCustomPrompt="1"/>
          </p:nvPr>
        </p:nvSpPr>
        <p:spPr>
          <a:xfrm>
            <a:off x="4187791" y="5473765"/>
            <a:ext cx="3323510" cy="910853"/>
          </a:xfrm>
        </p:spPr>
        <p:txBody>
          <a:bodyPr anchor="t">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Tarkentava</a:t>
            </a:r>
            <a:r>
              <a:rPr lang="en-GB"/>
              <a:t> </a:t>
            </a:r>
            <a:r>
              <a:rPr lang="en-GB" err="1"/>
              <a:t>teksti</a:t>
            </a:r>
            <a:r>
              <a:rPr lang="en-GB"/>
              <a:t> </a:t>
            </a:r>
            <a:r>
              <a:rPr lang="en-GB" err="1"/>
              <a:t>Pääkaupungista</a:t>
            </a:r>
            <a:r>
              <a:rPr lang="en-GB"/>
              <a:t> </a:t>
            </a:r>
            <a:r>
              <a:rPr lang="en-GB" err="1"/>
              <a:t>maailman</a:t>
            </a:r>
            <a:r>
              <a:rPr lang="en-GB"/>
              <a:t> </a:t>
            </a:r>
            <a:r>
              <a:rPr lang="en-GB" err="1"/>
              <a:t>kestävin</a:t>
            </a:r>
            <a:r>
              <a:rPr lang="en-GB"/>
              <a:t> </a:t>
            </a:r>
            <a:r>
              <a:rPr lang="en-GB" err="1"/>
              <a:t>kaupunkiseutu</a:t>
            </a:r>
            <a:r>
              <a:rPr lang="en-GB"/>
              <a:t>.</a:t>
            </a:r>
            <a:endParaRPr lang="en-FI"/>
          </a:p>
        </p:txBody>
      </p:sp>
      <p:sp>
        <p:nvSpPr>
          <p:cNvPr id="13" name="Content Placeholder 3">
            <a:extLst>
              <a:ext uri="{FF2B5EF4-FFF2-40B4-BE49-F238E27FC236}">
                <a16:creationId xmlns:a16="http://schemas.microsoft.com/office/drawing/2014/main" id="{2D5325FA-8C04-5567-5D54-DE704893CCD8}"/>
              </a:ext>
            </a:extLst>
          </p:cNvPr>
          <p:cNvSpPr>
            <a:spLocks noGrp="1"/>
          </p:cNvSpPr>
          <p:nvPr>
            <p:ph sz="half" idx="21" hasCustomPrompt="1"/>
          </p:nvPr>
        </p:nvSpPr>
        <p:spPr>
          <a:xfrm>
            <a:off x="7991124" y="5041355"/>
            <a:ext cx="3323511" cy="391948"/>
          </a:xfrm>
        </p:spPr>
        <p:txBody>
          <a:bodyPr anchor="t">
            <a:noAutofit/>
          </a:bodyPr>
          <a:lstStyle>
            <a:lvl1pPr marL="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Otsikko</a:t>
            </a:r>
            <a:endParaRPr lang="en-FI"/>
          </a:p>
        </p:txBody>
      </p:sp>
      <p:sp>
        <p:nvSpPr>
          <p:cNvPr id="11" name="Content Placeholder 3">
            <a:extLst>
              <a:ext uri="{FF2B5EF4-FFF2-40B4-BE49-F238E27FC236}">
                <a16:creationId xmlns:a16="http://schemas.microsoft.com/office/drawing/2014/main" id="{3BDB63FE-EBE3-D34B-D90D-AC24A292FB5D}"/>
              </a:ext>
            </a:extLst>
          </p:cNvPr>
          <p:cNvSpPr>
            <a:spLocks noGrp="1"/>
          </p:cNvSpPr>
          <p:nvPr>
            <p:ph sz="half" idx="19" hasCustomPrompt="1"/>
          </p:nvPr>
        </p:nvSpPr>
        <p:spPr>
          <a:xfrm>
            <a:off x="8016307" y="5473765"/>
            <a:ext cx="3323510" cy="910853"/>
          </a:xfrm>
        </p:spPr>
        <p:txBody>
          <a:bodyPr anchor="t">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Tarkentava</a:t>
            </a:r>
            <a:r>
              <a:rPr lang="en-GB"/>
              <a:t> </a:t>
            </a:r>
            <a:r>
              <a:rPr lang="en-GB" err="1"/>
              <a:t>teksti</a:t>
            </a:r>
            <a:r>
              <a:rPr lang="en-GB"/>
              <a:t> </a:t>
            </a:r>
            <a:r>
              <a:rPr lang="en-GB" err="1"/>
              <a:t>Pääkaupungista</a:t>
            </a:r>
            <a:r>
              <a:rPr lang="en-GB"/>
              <a:t> </a:t>
            </a:r>
            <a:r>
              <a:rPr lang="en-GB" err="1"/>
              <a:t>maailman</a:t>
            </a:r>
            <a:r>
              <a:rPr lang="en-GB"/>
              <a:t> </a:t>
            </a:r>
            <a:r>
              <a:rPr lang="en-GB" err="1"/>
              <a:t>kestävin</a:t>
            </a:r>
            <a:r>
              <a:rPr lang="en-GB"/>
              <a:t> </a:t>
            </a:r>
            <a:r>
              <a:rPr lang="en-GB" err="1"/>
              <a:t>kaupunkiseutu</a:t>
            </a:r>
            <a:r>
              <a:rPr lang="en-GB"/>
              <a:t>.</a:t>
            </a:r>
            <a:endParaRPr lang="en-FI"/>
          </a:p>
        </p:txBody>
      </p:sp>
    </p:spTree>
    <p:extLst>
      <p:ext uri="{BB962C8B-B14F-4D97-AF65-F5344CB8AC3E}">
        <p14:creationId xmlns:p14="http://schemas.microsoft.com/office/powerpoint/2010/main" val="21120271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_Otsikko+ingressi+otsikko_teksti x 3">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2B240B-22FA-1275-A175-86CD09372833}"/>
              </a:ext>
            </a:extLst>
          </p:cNvPr>
          <p:cNvPicPr>
            <a:picLocks noChangeAspect="1"/>
          </p:cNvPicPr>
          <p:nvPr userDrawn="1"/>
        </p:nvPicPr>
        <p:blipFill>
          <a:blip r:embed="rId2"/>
          <a:stretch>
            <a:fillRect/>
          </a:stretch>
        </p:blipFill>
        <p:spPr>
          <a:xfrm>
            <a:off x="10032766" y="420740"/>
            <a:ext cx="1710331" cy="928789"/>
          </a:xfrm>
          <a:prstGeom prst="rect">
            <a:avLst/>
          </a:prstGeom>
        </p:spPr>
      </p:pic>
      <p:sp>
        <p:nvSpPr>
          <p:cNvPr id="21" name="Rectangle 20">
            <a:extLst>
              <a:ext uri="{FF2B5EF4-FFF2-40B4-BE49-F238E27FC236}">
                <a16:creationId xmlns:a16="http://schemas.microsoft.com/office/drawing/2014/main" id="{0FA91CC6-DF8C-7985-234D-9908D6F6A3DD}"/>
              </a:ext>
            </a:extLst>
          </p:cNvPr>
          <p:cNvSpPr/>
          <p:nvPr userDrawn="1"/>
        </p:nvSpPr>
        <p:spPr>
          <a:xfrm>
            <a:off x="0" y="2"/>
            <a:ext cx="12192000" cy="3415205"/>
          </a:xfrm>
          <a:prstGeom prst="rect">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6" name="Title 24">
            <a:extLst>
              <a:ext uri="{FF2B5EF4-FFF2-40B4-BE49-F238E27FC236}">
                <a16:creationId xmlns:a16="http://schemas.microsoft.com/office/drawing/2014/main" id="{E90B1D43-0FA1-492A-F76E-7622C1E2CE37}"/>
              </a:ext>
            </a:extLst>
          </p:cNvPr>
          <p:cNvSpPr>
            <a:spLocks noGrp="1"/>
          </p:cNvSpPr>
          <p:nvPr>
            <p:ph type="title" hasCustomPrompt="1"/>
          </p:nvPr>
        </p:nvSpPr>
        <p:spPr>
          <a:xfrm>
            <a:off x="351184" y="539859"/>
            <a:ext cx="5157787" cy="809668"/>
          </a:xfrm>
        </p:spPr>
        <p:txBody>
          <a:bodyPr>
            <a:noAutofit/>
          </a:bodyPr>
          <a:lstStyle/>
          <a:p>
            <a:r>
              <a:rPr lang="en-GB"/>
              <a:t>HSY </a:t>
            </a:r>
            <a:r>
              <a:rPr lang="en-GB" err="1"/>
              <a:t>otsikko</a:t>
            </a:r>
            <a:r>
              <a:rPr lang="en-GB"/>
              <a:t> </a:t>
            </a:r>
            <a:r>
              <a:rPr lang="en-GB" err="1"/>
              <a:t>tähän</a:t>
            </a:r>
            <a:endParaRPr lang="en-FI"/>
          </a:p>
        </p:txBody>
      </p:sp>
      <p:sp>
        <p:nvSpPr>
          <p:cNvPr id="9" name="Content Placeholder 3">
            <a:extLst>
              <a:ext uri="{FF2B5EF4-FFF2-40B4-BE49-F238E27FC236}">
                <a16:creationId xmlns:a16="http://schemas.microsoft.com/office/drawing/2014/main" id="{DBE15998-D2E6-E680-CFA6-EA3368E34850}"/>
              </a:ext>
            </a:extLst>
          </p:cNvPr>
          <p:cNvSpPr>
            <a:spLocks noGrp="1"/>
          </p:cNvSpPr>
          <p:nvPr>
            <p:ph sz="half" idx="14" hasCustomPrompt="1"/>
          </p:nvPr>
        </p:nvSpPr>
        <p:spPr>
          <a:xfrm>
            <a:off x="351181" y="1949600"/>
            <a:ext cx="7755048" cy="1169615"/>
          </a:xfrm>
        </p:spPr>
        <p:txBody>
          <a:bodyPr anchor="t">
            <a:noAutofit/>
          </a:bodyPr>
          <a:lstStyle>
            <a:lvl1pPr marL="0" indent="0">
              <a:lnSpc>
                <a:spcPct val="100000"/>
              </a:lnSpc>
              <a:buFont typeface="Arial" panose="020B0604020202020204" pitchFamily="34" charset="0"/>
              <a:buNone/>
              <a:defRPr sz="2000"/>
            </a:lvl1pPr>
            <a:lvl2pPr marL="457200" indent="0">
              <a:lnSpc>
                <a:spcPct val="100000"/>
              </a:lnSpc>
              <a:buFont typeface="Arial" panose="020B0604020202020204" pitchFamily="34" charset="0"/>
              <a:buNone/>
              <a:defRPr sz="2000"/>
            </a:lvl2pPr>
            <a:lvl3pPr marL="914400" indent="0">
              <a:lnSpc>
                <a:spcPct val="100000"/>
              </a:lnSpc>
              <a:buFont typeface="Arial" panose="020B0604020202020204" pitchFamily="34" charset="0"/>
              <a:buNone/>
              <a:defRPr sz="2000"/>
            </a:lvl3pPr>
            <a:lvl4pPr marL="1371600" indent="0">
              <a:lnSpc>
                <a:spcPct val="100000"/>
              </a:lnSpc>
              <a:buFont typeface="Arial" panose="020B0604020202020204" pitchFamily="34" charset="0"/>
              <a:buNone/>
              <a:defRPr sz="2000"/>
            </a:lvl4pPr>
            <a:lvl5pPr marL="1828800" indent="0">
              <a:lnSpc>
                <a:spcPct val="100000"/>
              </a:lnSpc>
              <a:buFont typeface="Arial" panose="020B0604020202020204" pitchFamily="34" charset="0"/>
              <a:buNone/>
              <a:defRPr sz="20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err="1"/>
              <a:t>Ingressi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a:t>
            </a:r>
            <a:endParaRPr lang="en-FI"/>
          </a:p>
        </p:txBody>
      </p:sp>
      <p:sp>
        <p:nvSpPr>
          <p:cNvPr id="12" name="Content Placeholder 3">
            <a:extLst>
              <a:ext uri="{FF2B5EF4-FFF2-40B4-BE49-F238E27FC236}">
                <a16:creationId xmlns:a16="http://schemas.microsoft.com/office/drawing/2014/main" id="{A98D6F7D-1F01-A1AB-127C-FC48FA91176D}"/>
              </a:ext>
            </a:extLst>
          </p:cNvPr>
          <p:cNvSpPr>
            <a:spLocks noGrp="1"/>
          </p:cNvSpPr>
          <p:nvPr>
            <p:ph sz="half" idx="15" hasCustomPrompt="1"/>
          </p:nvPr>
        </p:nvSpPr>
        <p:spPr>
          <a:xfrm>
            <a:off x="351183" y="4031860"/>
            <a:ext cx="3323511" cy="391948"/>
          </a:xfrm>
        </p:spPr>
        <p:txBody>
          <a:bodyPr anchor="t">
            <a:noAutofit/>
          </a:bodyPr>
          <a:lstStyle>
            <a:lvl1pPr marL="0" indent="0">
              <a:lnSpc>
                <a:spcPct val="90000"/>
              </a:lnSpc>
              <a:buFont typeface="Arial" panose="020B0604020202020204" pitchFamily="34" charset="0"/>
              <a:buNone/>
              <a:defRPr sz="2400" b="1" i="0">
                <a:latin typeface="Source Sans Pro Semibold" panose="020B0503030403020204" pitchFamily="34" charset="0"/>
                <a:ea typeface="Source Sans Pro Semibold" panose="020B0503030403020204" pitchFamily="34" charset="0"/>
              </a:defRPr>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err="1"/>
              <a:t>Otsikko</a:t>
            </a:r>
            <a:r>
              <a:rPr lang="en-GB"/>
              <a:t> / </a:t>
            </a:r>
            <a:r>
              <a:rPr lang="en-GB" err="1"/>
              <a:t>nro</a:t>
            </a:r>
            <a:endParaRPr lang="en-FI"/>
          </a:p>
        </p:txBody>
      </p:sp>
      <p:sp>
        <p:nvSpPr>
          <p:cNvPr id="18" name="Content Placeholder 3">
            <a:extLst>
              <a:ext uri="{FF2B5EF4-FFF2-40B4-BE49-F238E27FC236}">
                <a16:creationId xmlns:a16="http://schemas.microsoft.com/office/drawing/2014/main" id="{212BF07A-2026-95A1-5D30-7579CB18F07A}"/>
              </a:ext>
            </a:extLst>
          </p:cNvPr>
          <p:cNvSpPr>
            <a:spLocks noGrp="1"/>
          </p:cNvSpPr>
          <p:nvPr>
            <p:ph sz="half" idx="10" hasCustomPrompt="1"/>
          </p:nvPr>
        </p:nvSpPr>
        <p:spPr>
          <a:xfrm>
            <a:off x="351183" y="4492173"/>
            <a:ext cx="3323510" cy="1589518"/>
          </a:xfrm>
        </p:spPr>
        <p:txBody>
          <a:bodyPr anchor="t">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endParaRPr lang="en-FI"/>
          </a:p>
        </p:txBody>
      </p:sp>
      <p:sp>
        <p:nvSpPr>
          <p:cNvPr id="33" name="Content Placeholder 3">
            <a:extLst>
              <a:ext uri="{FF2B5EF4-FFF2-40B4-BE49-F238E27FC236}">
                <a16:creationId xmlns:a16="http://schemas.microsoft.com/office/drawing/2014/main" id="{E5E3D384-DE38-4086-6425-13C9218DABE0}"/>
              </a:ext>
            </a:extLst>
          </p:cNvPr>
          <p:cNvSpPr>
            <a:spLocks noGrp="1"/>
          </p:cNvSpPr>
          <p:nvPr>
            <p:ph sz="half" idx="20" hasCustomPrompt="1"/>
          </p:nvPr>
        </p:nvSpPr>
        <p:spPr>
          <a:xfrm>
            <a:off x="4171154" y="4031860"/>
            <a:ext cx="3323511" cy="391948"/>
          </a:xfrm>
        </p:spPr>
        <p:txBody>
          <a:bodyPr anchor="t">
            <a:noAutofit/>
          </a:bodyPr>
          <a:lstStyle>
            <a:lvl1pPr marL="0" indent="0">
              <a:lnSpc>
                <a:spcPct val="90000"/>
              </a:lnSpc>
              <a:buFont typeface="Arial" panose="020B0604020202020204" pitchFamily="34" charset="0"/>
              <a:buNone/>
              <a:defRPr sz="2400" b="1" i="0">
                <a:latin typeface="Source Sans Pro Semibold" panose="020B0503030403020204" pitchFamily="34" charset="0"/>
                <a:ea typeface="Source Sans Pro Semibold" panose="020B0503030403020204" pitchFamily="34" charset="0"/>
              </a:defRPr>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err="1"/>
              <a:t>Otsikko</a:t>
            </a:r>
            <a:r>
              <a:rPr lang="en-GB"/>
              <a:t> / </a:t>
            </a:r>
            <a:r>
              <a:rPr lang="en-GB" err="1"/>
              <a:t>nro</a:t>
            </a:r>
            <a:endParaRPr lang="en-FI"/>
          </a:p>
        </p:txBody>
      </p:sp>
      <p:sp>
        <p:nvSpPr>
          <p:cNvPr id="19" name="Content Placeholder 3">
            <a:extLst>
              <a:ext uri="{FF2B5EF4-FFF2-40B4-BE49-F238E27FC236}">
                <a16:creationId xmlns:a16="http://schemas.microsoft.com/office/drawing/2014/main" id="{59671972-3FFC-E610-8D63-7876D3E03C75}"/>
              </a:ext>
            </a:extLst>
          </p:cNvPr>
          <p:cNvSpPr>
            <a:spLocks noGrp="1"/>
          </p:cNvSpPr>
          <p:nvPr>
            <p:ph sz="half" idx="18" hasCustomPrompt="1"/>
          </p:nvPr>
        </p:nvSpPr>
        <p:spPr>
          <a:xfrm>
            <a:off x="4179699" y="4492173"/>
            <a:ext cx="3323510" cy="1589518"/>
          </a:xfrm>
        </p:spPr>
        <p:txBody>
          <a:bodyPr anchor="t">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endParaRPr lang="en-FI"/>
          </a:p>
        </p:txBody>
      </p:sp>
      <p:sp>
        <p:nvSpPr>
          <p:cNvPr id="34" name="Content Placeholder 3">
            <a:extLst>
              <a:ext uri="{FF2B5EF4-FFF2-40B4-BE49-F238E27FC236}">
                <a16:creationId xmlns:a16="http://schemas.microsoft.com/office/drawing/2014/main" id="{DDF4EC69-E972-2758-D6ED-000D048AABDE}"/>
              </a:ext>
            </a:extLst>
          </p:cNvPr>
          <p:cNvSpPr>
            <a:spLocks noGrp="1"/>
          </p:cNvSpPr>
          <p:nvPr>
            <p:ph sz="half" idx="21" hasCustomPrompt="1"/>
          </p:nvPr>
        </p:nvSpPr>
        <p:spPr>
          <a:xfrm>
            <a:off x="7991124" y="4031860"/>
            <a:ext cx="3323511" cy="391948"/>
          </a:xfrm>
        </p:spPr>
        <p:txBody>
          <a:bodyPr anchor="t">
            <a:noAutofit/>
          </a:bodyPr>
          <a:lstStyle>
            <a:lvl1pPr marL="0" indent="0">
              <a:lnSpc>
                <a:spcPct val="90000"/>
              </a:lnSpc>
              <a:buFont typeface="Arial" panose="020B0604020202020204" pitchFamily="34" charset="0"/>
              <a:buNone/>
              <a:defRPr sz="2400" b="1" i="0">
                <a:latin typeface="Source Sans Pro Semibold" panose="020B0503030403020204" pitchFamily="34" charset="0"/>
                <a:ea typeface="Source Sans Pro Semibold" panose="020B0503030403020204" pitchFamily="34" charset="0"/>
              </a:defRPr>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err="1"/>
              <a:t>Otsikko</a:t>
            </a:r>
            <a:r>
              <a:rPr lang="en-GB"/>
              <a:t> / </a:t>
            </a:r>
            <a:r>
              <a:rPr lang="en-GB" err="1"/>
              <a:t>nro</a:t>
            </a:r>
            <a:endParaRPr lang="en-FI"/>
          </a:p>
        </p:txBody>
      </p:sp>
      <p:sp>
        <p:nvSpPr>
          <p:cNvPr id="20" name="Content Placeholder 3">
            <a:extLst>
              <a:ext uri="{FF2B5EF4-FFF2-40B4-BE49-F238E27FC236}">
                <a16:creationId xmlns:a16="http://schemas.microsoft.com/office/drawing/2014/main" id="{D3B9557B-7122-ED20-45C9-399E170F4008}"/>
              </a:ext>
            </a:extLst>
          </p:cNvPr>
          <p:cNvSpPr>
            <a:spLocks noGrp="1"/>
          </p:cNvSpPr>
          <p:nvPr>
            <p:ph sz="half" idx="19" hasCustomPrompt="1"/>
          </p:nvPr>
        </p:nvSpPr>
        <p:spPr>
          <a:xfrm>
            <a:off x="8008215" y="4492173"/>
            <a:ext cx="3323510" cy="1589518"/>
          </a:xfrm>
        </p:spPr>
        <p:txBody>
          <a:bodyPr anchor="t">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endParaRPr lang="en-FI"/>
          </a:p>
        </p:txBody>
      </p:sp>
    </p:spTree>
    <p:extLst>
      <p:ext uri="{BB962C8B-B14F-4D97-AF65-F5344CB8AC3E}">
        <p14:creationId xmlns:p14="http://schemas.microsoft.com/office/powerpoint/2010/main" val="3837481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teksti+kuva 1">
    <p:spTree>
      <p:nvGrpSpPr>
        <p:cNvPr id="1" name=""/>
        <p:cNvGrpSpPr/>
        <p:nvPr/>
      </p:nvGrpSpPr>
      <p:grpSpPr>
        <a:xfrm>
          <a:off x="0" y="0"/>
          <a:ext cx="0" cy="0"/>
          <a:chOff x="0" y="0"/>
          <a:chExt cx="0" cy="0"/>
        </a:xfrm>
      </p:grpSpPr>
      <p:sp>
        <p:nvSpPr>
          <p:cNvPr id="4" name="Title 24">
            <a:extLst>
              <a:ext uri="{FF2B5EF4-FFF2-40B4-BE49-F238E27FC236}">
                <a16:creationId xmlns:a16="http://schemas.microsoft.com/office/drawing/2014/main" id="{8E077AE7-3EE5-BD68-D892-59B3ADC404C3}"/>
              </a:ext>
            </a:extLst>
          </p:cNvPr>
          <p:cNvSpPr>
            <a:spLocks noGrp="1"/>
          </p:cNvSpPr>
          <p:nvPr>
            <p:ph type="title" hasCustomPrompt="1"/>
          </p:nvPr>
        </p:nvSpPr>
        <p:spPr>
          <a:xfrm>
            <a:off x="351184" y="539859"/>
            <a:ext cx="5157787" cy="809668"/>
          </a:xfrm>
        </p:spPr>
        <p:txBody>
          <a:bodyPr>
            <a:noAutofit/>
          </a:bodyPr>
          <a:lstStyle/>
          <a:p>
            <a:r>
              <a:rPr lang="en-GB"/>
              <a:t>HSY </a:t>
            </a:r>
            <a:r>
              <a:rPr lang="en-GB" err="1"/>
              <a:t>otsikko</a:t>
            </a:r>
            <a:r>
              <a:rPr lang="en-GB"/>
              <a:t> </a:t>
            </a:r>
            <a:r>
              <a:rPr lang="en-GB" err="1"/>
              <a:t>tähän</a:t>
            </a:r>
            <a:endParaRPr lang="en-FI"/>
          </a:p>
        </p:txBody>
      </p:sp>
      <p:sp>
        <p:nvSpPr>
          <p:cNvPr id="17" name="Picture Placeholder 15">
            <a:extLst>
              <a:ext uri="{FF2B5EF4-FFF2-40B4-BE49-F238E27FC236}">
                <a16:creationId xmlns:a16="http://schemas.microsoft.com/office/drawing/2014/main" id="{582CEE22-12CB-F1A4-49B8-DF45A93D1422}"/>
              </a:ext>
            </a:extLst>
          </p:cNvPr>
          <p:cNvSpPr>
            <a:spLocks noGrp="1"/>
          </p:cNvSpPr>
          <p:nvPr>
            <p:ph type="pic" sz="quarter" idx="14" hasCustomPrompt="1"/>
          </p:nvPr>
        </p:nvSpPr>
        <p:spPr>
          <a:xfrm>
            <a:off x="6096000" y="0"/>
            <a:ext cx="6096000" cy="6858000"/>
          </a:xfrm>
          <a:ln>
            <a:noFill/>
          </a:ln>
        </p:spPr>
        <p:txBody>
          <a:bodyPr/>
          <a:lstStyle/>
          <a:p>
            <a:r>
              <a:rPr lang="en-FI"/>
              <a:t>Kuva tähän</a:t>
            </a:r>
          </a:p>
        </p:txBody>
      </p:sp>
      <p:sp>
        <p:nvSpPr>
          <p:cNvPr id="23" name="Content Placeholder 3">
            <a:extLst>
              <a:ext uri="{FF2B5EF4-FFF2-40B4-BE49-F238E27FC236}">
                <a16:creationId xmlns:a16="http://schemas.microsoft.com/office/drawing/2014/main" id="{ED83794B-9F6C-BDEF-326C-BE1E6BDBEB8A}"/>
              </a:ext>
            </a:extLst>
          </p:cNvPr>
          <p:cNvSpPr>
            <a:spLocks noGrp="1"/>
          </p:cNvSpPr>
          <p:nvPr>
            <p:ph sz="half" idx="2" hasCustomPrompt="1"/>
          </p:nvPr>
        </p:nvSpPr>
        <p:spPr>
          <a:xfrm>
            <a:off x="351184" y="2573443"/>
            <a:ext cx="5157787" cy="3684588"/>
          </a:xfrm>
        </p:spPr>
        <p:txBody>
          <a:bodyPr anchor="b">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Leipäteksti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 </a:t>
            </a:r>
            <a:r>
              <a:rPr lang="en-GB" err="1"/>
              <a:t>ja</a:t>
            </a:r>
            <a:r>
              <a:rPr lang="en-GB"/>
              <a:t> </a:t>
            </a:r>
            <a:r>
              <a:rPr lang="en-GB" err="1"/>
              <a:t>tuotamme</a:t>
            </a:r>
            <a:r>
              <a:rPr lang="en-GB"/>
              <a:t> </a:t>
            </a:r>
            <a:r>
              <a:rPr lang="en-GB" err="1"/>
              <a:t>jäte</a:t>
            </a:r>
            <a:r>
              <a:rPr lang="en-GB"/>
              <a:t>- </a:t>
            </a:r>
            <a:r>
              <a:rPr lang="en-GB" err="1"/>
              <a:t>ja</a:t>
            </a:r>
            <a:r>
              <a:rPr lang="en-GB"/>
              <a:t> </a:t>
            </a:r>
            <a:r>
              <a:rPr lang="en-GB" err="1"/>
              <a:t>vesihuoltopalveluita</a:t>
            </a:r>
            <a:r>
              <a:rPr lang="en-GB"/>
              <a:t> </a:t>
            </a:r>
            <a:r>
              <a:rPr lang="en-GB" err="1"/>
              <a:t>yli</a:t>
            </a:r>
            <a:r>
              <a:rPr lang="en-GB"/>
              <a:t> </a:t>
            </a:r>
            <a:r>
              <a:rPr lang="en-GB" err="1"/>
              <a:t>miljoonalle</a:t>
            </a:r>
            <a:r>
              <a:rPr lang="en-GB"/>
              <a:t> </a:t>
            </a:r>
            <a:r>
              <a:rPr lang="en-GB" err="1"/>
              <a:t>pääkaupunkiseudun</a:t>
            </a:r>
            <a:r>
              <a:rPr lang="en-GB"/>
              <a:t> </a:t>
            </a:r>
            <a:r>
              <a:rPr lang="en-GB" err="1"/>
              <a:t>asukkaalle</a:t>
            </a:r>
            <a:r>
              <a:rPr lang="en-GB"/>
              <a:t>. </a:t>
            </a:r>
            <a:r>
              <a:rPr lang="en-GB" err="1"/>
              <a:t>Lisäksi</a:t>
            </a:r>
            <a:r>
              <a:rPr lang="en-GB"/>
              <a:t> </a:t>
            </a:r>
            <a:r>
              <a:rPr lang="en-GB" err="1"/>
              <a:t>vastaamme</a:t>
            </a:r>
            <a:r>
              <a:rPr lang="en-GB"/>
              <a:t> </a:t>
            </a:r>
            <a:r>
              <a:rPr lang="en-GB" err="1"/>
              <a:t>ilmanlaatutiedosta</a:t>
            </a:r>
            <a:r>
              <a:rPr lang="en-GB"/>
              <a:t>, </a:t>
            </a:r>
            <a:r>
              <a:rPr lang="en-GB" err="1"/>
              <a:t>tuotamme</a:t>
            </a:r>
            <a:r>
              <a:rPr lang="en-GB"/>
              <a:t> </a:t>
            </a:r>
            <a:r>
              <a:rPr lang="en-GB" err="1"/>
              <a:t>paikkatietoa</a:t>
            </a:r>
            <a:r>
              <a:rPr lang="en-GB"/>
              <a:t> </a:t>
            </a:r>
            <a:r>
              <a:rPr lang="en-GB" err="1"/>
              <a:t>seudun</a:t>
            </a:r>
            <a:r>
              <a:rPr lang="en-GB"/>
              <a:t> </a:t>
            </a:r>
            <a:r>
              <a:rPr lang="en-GB" err="1"/>
              <a:t>kehityksestä</a:t>
            </a:r>
            <a:r>
              <a:rPr lang="en-GB"/>
              <a:t> </a:t>
            </a:r>
            <a:r>
              <a:rPr lang="en-GB" err="1"/>
              <a:t>ja</a:t>
            </a:r>
            <a:r>
              <a:rPr lang="en-GB"/>
              <a:t> </a:t>
            </a:r>
            <a:r>
              <a:rPr lang="en-GB" err="1"/>
              <a:t>edistämme</a:t>
            </a:r>
            <a:r>
              <a:rPr lang="en-GB"/>
              <a:t> </a:t>
            </a:r>
            <a:r>
              <a:rPr lang="en-GB" err="1"/>
              <a:t>ilmastotyötä</a:t>
            </a:r>
            <a:r>
              <a:rPr lang="en-GB"/>
              <a:t>.</a:t>
            </a:r>
            <a:endParaRPr lang="en-FI"/>
          </a:p>
        </p:txBody>
      </p:sp>
    </p:spTree>
    <p:extLst>
      <p:ext uri="{BB962C8B-B14F-4D97-AF65-F5344CB8AC3E}">
        <p14:creationId xmlns:p14="http://schemas.microsoft.com/office/powerpoint/2010/main" val="2509859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Ingressi+teksti+kuva">
    <p:spTree>
      <p:nvGrpSpPr>
        <p:cNvPr id="1" name=""/>
        <p:cNvGrpSpPr/>
        <p:nvPr/>
      </p:nvGrpSpPr>
      <p:grpSpPr>
        <a:xfrm>
          <a:off x="0" y="0"/>
          <a:ext cx="0" cy="0"/>
          <a:chOff x="0" y="0"/>
          <a:chExt cx="0" cy="0"/>
        </a:xfrm>
      </p:grpSpPr>
      <p:sp>
        <p:nvSpPr>
          <p:cNvPr id="17" name="Picture Placeholder 15">
            <a:extLst>
              <a:ext uri="{FF2B5EF4-FFF2-40B4-BE49-F238E27FC236}">
                <a16:creationId xmlns:a16="http://schemas.microsoft.com/office/drawing/2014/main" id="{582CEE22-12CB-F1A4-49B8-DF45A93D1422}"/>
              </a:ext>
            </a:extLst>
          </p:cNvPr>
          <p:cNvSpPr>
            <a:spLocks noGrp="1"/>
          </p:cNvSpPr>
          <p:nvPr>
            <p:ph type="pic" sz="quarter" idx="14" hasCustomPrompt="1"/>
          </p:nvPr>
        </p:nvSpPr>
        <p:spPr>
          <a:xfrm>
            <a:off x="6096000" y="0"/>
            <a:ext cx="6096000" cy="6858000"/>
          </a:xfrm>
          <a:ln>
            <a:noFill/>
          </a:ln>
        </p:spPr>
        <p:txBody>
          <a:bodyPr/>
          <a:lstStyle/>
          <a:p>
            <a:r>
              <a:rPr lang="en-FI"/>
              <a:t>Kuva tähän</a:t>
            </a:r>
          </a:p>
        </p:txBody>
      </p:sp>
      <p:sp>
        <p:nvSpPr>
          <p:cNvPr id="23" name="Content Placeholder 3">
            <a:extLst>
              <a:ext uri="{FF2B5EF4-FFF2-40B4-BE49-F238E27FC236}">
                <a16:creationId xmlns:a16="http://schemas.microsoft.com/office/drawing/2014/main" id="{ED83794B-9F6C-BDEF-326C-BE1E6BDBEB8A}"/>
              </a:ext>
            </a:extLst>
          </p:cNvPr>
          <p:cNvSpPr>
            <a:spLocks noGrp="1"/>
          </p:cNvSpPr>
          <p:nvPr>
            <p:ph sz="half" idx="2" hasCustomPrompt="1"/>
          </p:nvPr>
        </p:nvSpPr>
        <p:spPr>
          <a:xfrm>
            <a:off x="351184" y="3745282"/>
            <a:ext cx="5157787" cy="2506539"/>
          </a:xfrm>
        </p:spPr>
        <p:txBody>
          <a:bodyPr anchor="b">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Leipäteksti</a:t>
            </a:r>
            <a:r>
              <a:rPr lang="en-GB"/>
              <a:t> – </a:t>
            </a:r>
            <a:r>
              <a:rPr lang="en-GB" err="1"/>
              <a:t>Pääkaupunkiseudusta</a:t>
            </a:r>
            <a:r>
              <a:rPr lang="en-GB"/>
              <a:t> </a:t>
            </a:r>
            <a:r>
              <a:rPr lang="en-GB" err="1"/>
              <a:t>maailman</a:t>
            </a:r>
            <a:r>
              <a:rPr lang="en-GB"/>
              <a:t> </a:t>
            </a:r>
            <a:r>
              <a:rPr lang="en-GB" err="1"/>
              <a:t>kestävin</a:t>
            </a:r>
            <a:r>
              <a:rPr lang="en-GB"/>
              <a:t> </a:t>
            </a:r>
            <a:r>
              <a:rPr lang="en-GB" err="1"/>
              <a:t>kaupunkiseutu</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 </a:t>
            </a:r>
            <a:r>
              <a:rPr lang="en-GB" err="1"/>
              <a:t>ja</a:t>
            </a:r>
            <a:r>
              <a:rPr lang="en-GB"/>
              <a:t> </a:t>
            </a:r>
            <a:r>
              <a:rPr lang="en-GB" err="1"/>
              <a:t>tuotamme</a:t>
            </a:r>
            <a:r>
              <a:rPr lang="en-GB"/>
              <a:t> </a:t>
            </a:r>
            <a:r>
              <a:rPr lang="en-GB" err="1"/>
              <a:t>jäte</a:t>
            </a:r>
            <a:r>
              <a:rPr lang="en-GB"/>
              <a:t>- </a:t>
            </a:r>
            <a:r>
              <a:rPr lang="en-GB" err="1"/>
              <a:t>ja</a:t>
            </a:r>
            <a:r>
              <a:rPr lang="en-GB"/>
              <a:t> </a:t>
            </a:r>
            <a:r>
              <a:rPr lang="en-GB" err="1"/>
              <a:t>vesihuoltopalveluita</a:t>
            </a:r>
            <a:r>
              <a:rPr lang="en-GB"/>
              <a:t> </a:t>
            </a:r>
            <a:r>
              <a:rPr lang="en-GB" err="1"/>
              <a:t>yli</a:t>
            </a:r>
            <a:r>
              <a:rPr lang="en-GB"/>
              <a:t> </a:t>
            </a:r>
            <a:r>
              <a:rPr lang="en-GB" err="1"/>
              <a:t>miljoonalle</a:t>
            </a:r>
            <a:r>
              <a:rPr lang="en-GB"/>
              <a:t> </a:t>
            </a:r>
            <a:r>
              <a:rPr lang="en-GB" err="1"/>
              <a:t>pääkaupunkiseudun</a:t>
            </a:r>
            <a:r>
              <a:rPr lang="en-GB"/>
              <a:t> </a:t>
            </a:r>
            <a:r>
              <a:rPr lang="en-GB" err="1"/>
              <a:t>asukkaalle</a:t>
            </a:r>
            <a:r>
              <a:rPr lang="en-GB"/>
              <a:t>. </a:t>
            </a:r>
            <a:r>
              <a:rPr lang="en-GB" err="1"/>
              <a:t>Lisäksi</a:t>
            </a:r>
            <a:r>
              <a:rPr lang="en-GB"/>
              <a:t> </a:t>
            </a:r>
            <a:r>
              <a:rPr lang="en-GB" err="1"/>
              <a:t>vastaamme</a:t>
            </a:r>
            <a:r>
              <a:rPr lang="en-GB"/>
              <a:t> </a:t>
            </a:r>
            <a:r>
              <a:rPr lang="en-GB" err="1"/>
              <a:t>ilmanlaatutiedosta</a:t>
            </a:r>
            <a:r>
              <a:rPr lang="en-GB"/>
              <a:t>, </a:t>
            </a:r>
            <a:r>
              <a:rPr lang="en-GB" err="1"/>
              <a:t>tuotamme</a:t>
            </a:r>
            <a:r>
              <a:rPr lang="en-GB"/>
              <a:t> </a:t>
            </a:r>
            <a:r>
              <a:rPr lang="en-GB" err="1"/>
              <a:t>paikkatietoa</a:t>
            </a:r>
            <a:r>
              <a:rPr lang="en-GB"/>
              <a:t> </a:t>
            </a:r>
            <a:r>
              <a:rPr lang="en-GB" err="1"/>
              <a:t>seudun</a:t>
            </a:r>
            <a:r>
              <a:rPr lang="en-GB"/>
              <a:t> </a:t>
            </a:r>
            <a:r>
              <a:rPr lang="en-GB" err="1"/>
              <a:t>kehityksestä</a:t>
            </a:r>
            <a:r>
              <a:rPr lang="en-GB"/>
              <a:t> </a:t>
            </a:r>
            <a:r>
              <a:rPr lang="en-GB" err="1"/>
              <a:t>ja</a:t>
            </a:r>
            <a:r>
              <a:rPr lang="en-GB"/>
              <a:t> </a:t>
            </a:r>
            <a:r>
              <a:rPr lang="en-GB" err="1"/>
              <a:t>edistämme</a:t>
            </a:r>
            <a:r>
              <a:rPr lang="en-GB"/>
              <a:t> </a:t>
            </a:r>
            <a:r>
              <a:rPr lang="en-GB" err="1"/>
              <a:t>ilmastotyötä</a:t>
            </a:r>
            <a:r>
              <a:rPr lang="en-GB"/>
              <a:t>.</a:t>
            </a:r>
            <a:endParaRPr lang="en-FI"/>
          </a:p>
        </p:txBody>
      </p:sp>
      <p:pic>
        <p:nvPicPr>
          <p:cNvPr id="2" name="Picture 1">
            <a:extLst>
              <a:ext uri="{FF2B5EF4-FFF2-40B4-BE49-F238E27FC236}">
                <a16:creationId xmlns:a16="http://schemas.microsoft.com/office/drawing/2014/main" id="{7090DC33-BA7A-4AEE-C988-5F76D40860D6}"/>
              </a:ext>
            </a:extLst>
          </p:cNvPr>
          <p:cNvPicPr>
            <a:picLocks noChangeAspect="1"/>
          </p:cNvPicPr>
          <p:nvPr userDrawn="1"/>
        </p:nvPicPr>
        <p:blipFill>
          <a:blip r:embed="rId2"/>
          <a:stretch>
            <a:fillRect/>
          </a:stretch>
        </p:blipFill>
        <p:spPr>
          <a:xfrm>
            <a:off x="10665151" y="420739"/>
            <a:ext cx="1077944" cy="585374"/>
          </a:xfrm>
          <a:prstGeom prst="rect">
            <a:avLst/>
          </a:prstGeom>
        </p:spPr>
      </p:pic>
      <p:sp>
        <p:nvSpPr>
          <p:cNvPr id="3" name="Content Placeholder 3">
            <a:extLst>
              <a:ext uri="{FF2B5EF4-FFF2-40B4-BE49-F238E27FC236}">
                <a16:creationId xmlns:a16="http://schemas.microsoft.com/office/drawing/2014/main" id="{37F27510-1C91-807B-DB54-EE4985D6A609}"/>
              </a:ext>
            </a:extLst>
          </p:cNvPr>
          <p:cNvSpPr>
            <a:spLocks noGrp="1"/>
          </p:cNvSpPr>
          <p:nvPr>
            <p:ph sz="half" idx="15" hasCustomPrompt="1"/>
          </p:nvPr>
        </p:nvSpPr>
        <p:spPr>
          <a:xfrm>
            <a:off x="351184" y="1843317"/>
            <a:ext cx="5157787" cy="1726602"/>
          </a:xfrm>
        </p:spPr>
        <p:txBody>
          <a:bodyPr anchor="t">
            <a:noAutofit/>
          </a:bodyPr>
          <a:lstStyle>
            <a:lvl1pPr>
              <a:lnSpc>
                <a:spcPct val="90000"/>
              </a:lnSpc>
              <a:defRPr sz="2400"/>
            </a:lvl1pPr>
            <a:lvl2pPr>
              <a:lnSpc>
                <a:spcPct val="90000"/>
              </a:lnSpc>
              <a:defRPr sz="2400"/>
            </a:lvl2pPr>
            <a:lvl3pPr>
              <a:lnSpc>
                <a:spcPct val="90000"/>
              </a:lnSpc>
              <a:defRPr sz="2400"/>
            </a:lvl3pPr>
            <a:lvl4pPr>
              <a:lnSpc>
                <a:spcPct val="90000"/>
              </a:lnSpc>
              <a:defRPr sz="2400"/>
            </a:lvl4pPr>
            <a:lvl5pPr>
              <a:lnSpc>
                <a:spcPct val="90000"/>
              </a:lnSpc>
              <a:defRPr sz="2400"/>
            </a:lvl5pPr>
          </a:lstStyle>
          <a:p>
            <a:pPr lvl="0"/>
            <a:r>
              <a:rPr lang="en-GB" err="1"/>
              <a:t>Ingressi</a:t>
            </a:r>
            <a:r>
              <a:rPr lang="en-GB"/>
              <a:t> - </a:t>
            </a:r>
            <a:r>
              <a:rPr lang="en-GB" err="1"/>
              <a:t>Julkinen</a:t>
            </a:r>
            <a:r>
              <a:rPr lang="en-GB"/>
              <a:t> </a:t>
            </a:r>
            <a:r>
              <a:rPr lang="en-GB" err="1"/>
              <a:t>ympäristöalan</a:t>
            </a:r>
            <a:r>
              <a:rPr lang="en-GB"/>
              <a:t> </a:t>
            </a:r>
            <a:r>
              <a:rPr lang="en-GB" err="1"/>
              <a:t>toimija</a:t>
            </a:r>
            <a:r>
              <a:rPr lang="en-GB"/>
              <a:t>, </a:t>
            </a:r>
            <a:r>
              <a:rPr lang="en-GB" err="1"/>
              <a:t>vesihuoltopalveluita</a:t>
            </a:r>
            <a:r>
              <a:rPr lang="en-GB"/>
              <a:t> </a:t>
            </a:r>
            <a:r>
              <a:rPr lang="en-GB" err="1"/>
              <a:t>yli</a:t>
            </a:r>
            <a:r>
              <a:rPr lang="en-GB"/>
              <a:t> </a:t>
            </a:r>
            <a:r>
              <a:rPr lang="en-GB" err="1"/>
              <a:t>miljoonalle</a:t>
            </a:r>
            <a:r>
              <a:rPr lang="en-GB"/>
              <a:t> </a:t>
            </a:r>
            <a:r>
              <a:rPr lang="en-GB" err="1"/>
              <a:t>pääkaupunkiseudun</a:t>
            </a:r>
            <a:r>
              <a:rPr lang="en-GB"/>
              <a:t> </a:t>
            </a:r>
            <a:r>
              <a:rPr lang="en-GB" err="1"/>
              <a:t>asukkaalle</a:t>
            </a:r>
            <a:r>
              <a:rPr lang="en-GB"/>
              <a:t>.</a:t>
            </a:r>
            <a:endParaRPr lang="en-FI"/>
          </a:p>
        </p:txBody>
      </p:sp>
      <p:sp>
        <p:nvSpPr>
          <p:cNvPr id="6" name="Title 24">
            <a:extLst>
              <a:ext uri="{FF2B5EF4-FFF2-40B4-BE49-F238E27FC236}">
                <a16:creationId xmlns:a16="http://schemas.microsoft.com/office/drawing/2014/main" id="{472ECFA7-47E3-B0FF-915C-6A0E6C4399B6}"/>
              </a:ext>
            </a:extLst>
          </p:cNvPr>
          <p:cNvSpPr>
            <a:spLocks noGrp="1"/>
          </p:cNvSpPr>
          <p:nvPr>
            <p:ph type="title" hasCustomPrompt="1"/>
          </p:nvPr>
        </p:nvSpPr>
        <p:spPr>
          <a:xfrm>
            <a:off x="351184" y="548172"/>
            <a:ext cx="5157787" cy="809668"/>
          </a:xfrm>
        </p:spPr>
        <p:txBody>
          <a:bodyPr>
            <a:noAutofit/>
          </a:bodyPr>
          <a:lstStyle/>
          <a:p>
            <a:r>
              <a:rPr lang="en-GB"/>
              <a:t>HSY </a:t>
            </a:r>
            <a:r>
              <a:rPr lang="en-GB" err="1"/>
              <a:t>otsikko</a:t>
            </a:r>
            <a:r>
              <a:rPr lang="en-GB"/>
              <a:t> </a:t>
            </a:r>
            <a:r>
              <a:rPr lang="en-GB" err="1"/>
              <a:t>tähän</a:t>
            </a:r>
            <a:endParaRPr lang="en-FI"/>
          </a:p>
        </p:txBody>
      </p:sp>
    </p:spTree>
    <p:extLst>
      <p:ext uri="{BB962C8B-B14F-4D97-AF65-F5344CB8AC3E}">
        <p14:creationId xmlns:p14="http://schemas.microsoft.com/office/powerpoint/2010/main" val="1443523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3.xml"/><Relationship Id="rId1" Type="http://schemas.openxmlformats.org/officeDocument/2006/relationships/slideLayout" Target="../slideLayouts/slideLayout32.xml"/><Relationship Id="rId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theme" Target="../theme/theme3.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038FCA-5B70-2910-2969-CAEAEB9B8146}"/>
              </a:ext>
            </a:extLst>
          </p:cNvPr>
          <p:cNvSpPr>
            <a:spLocks noGrp="1"/>
          </p:cNvSpPr>
          <p:nvPr>
            <p:ph type="title"/>
          </p:nvPr>
        </p:nvSpPr>
        <p:spPr>
          <a:xfrm>
            <a:off x="351182" y="599681"/>
            <a:ext cx="10515600" cy="809668"/>
          </a:xfrm>
          <a:prstGeom prst="rect">
            <a:avLst/>
          </a:prstGeom>
        </p:spPr>
        <p:txBody>
          <a:bodyPr vert="horz" lIns="91440" tIns="45720" rIns="91440" bIns="45720" rtlCol="0" anchor="t">
            <a:noAutofit/>
          </a:bodyPr>
          <a:lstStyle/>
          <a:p>
            <a:r>
              <a:rPr lang="fi-FI"/>
              <a:t>Muokkaa </a:t>
            </a:r>
            <a:r>
              <a:rPr lang="fi-FI" err="1"/>
              <a:t>ots</a:t>
            </a:r>
            <a:r>
              <a:rPr lang="fi-FI"/>
              <a:t>. </a:t>
            </a:r>
            <a:r>
              <a:rPr lang="fi-FI" err="1"/>
              <a:t>perustyyl</a:t>
            </a:r>
            <a:r>
              <a:rPr lang="fi-FI"/>
              <a:t>. </a:t>
            </a:r>
            <a:r>
              <a:rPr lang="fi-FI" err="1"/>
              <a:t>napsautt</a:t>
            </a:r>
            <a:r>
              <a:rPr lang="fi-FI"/>
              <a:t>.</a:t>
            </a:r>
            <a:endParaRPr lang="en-FI"/>
          </a:p>
        </p:txBody>
      </p:sp>
      <p:sp>
        <p:nvSpPr>
          <p:cNvPr id="3" name="Text Placeholder 2">
            <a:extLst>
              <a:ext uri="{FF2B5EF4-FFF2-40B4-BE49-F238E27FC236}">
                <a16:creationId xmlns:a16="http://schemas.microsoft.com/office/drawing/2014/main" id="{C74D3F86-01FD-F07D-50EA-EDD0C9F26D96}"/>
              </a:ext>
            </a:extLst>
          </p:cNvPr>
          <p:cNvSpPr>
            <a:spLocks noGrp="1"/>
          </p:cNvSpPr>
          <p:nvPr>
            <p:ph type="body" idx="1"/>
          </p:nvPr>
        </p:nvSpPr>
        <p:spPr>
          <a:xfrm>
            <a:off x="351182" y="1825625"/>
            <a:ext cx="10515600" cy="4351338"/>
          </a:xfrm>
          <a:prstGeom prst="rect">
            <a:avLst/>
          </a:prstGeom>
        </p:spPr>
        <p:txBody>
          <a:bodyPr vert="horz" lIns="91440" tIns="45720" rIns="91440" bIns="4572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pic>
        <p:nvPicPr>
          <p:cNvPr id="9" name="Picture 8">
            <a:extLst>
              <a:ext uri="{FF2B5EF4-FFF2-40B4-BE49-F238E27FC236}">
                <a16:creationId xmlns:a16="http://schemas.microsoft.com/office/drawing/2014/main" id="{786E443A-1AEA-B25A-2A31-780F358267C5}"/>
              </a:ext>
            </a:extLst>
          </p:cNvPr>
          <p:cNvPicPr>
            <a:picLocks noChangeAspect="1"/>
          </p:cNvPicPr>
          <p:nvPr userDrawn="1"/>
        </p:nvPicPr>
        <p:blipFill>
          <a:blip r:embed="rId33"/>
          <a:stretch>
            <a:fillRect/>
          </a:stretch>
        </p:blipFill>
        <p:spPr>
          <a:xfrm>
            <a:off x="10665151" y="420739"/>
            <a:ext cx="1077944" cy="585374"/>
          </a:xfrm>
          <a:prstGeom prst="rect">
            <a:avLst/>
          </a:prstGeom>
        </p:spPr>
      </p:pic>
    </p:spTree>
    <p:extLst>
      <p:ext uri="{BB962C8B-B14F-4D97-AF65-F5344CB8AC3E}">
        <p14:creationId xmlns:p14="http://schemas.microsoft.com/office/powerpoint/2010/main" val="983384962"/>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83" r:id="rId3"/>
    <p:sldLayoutId id="2147483662" r:id="rId4"/>
    <p:sldLayoutId id="2147483686" r:id="rId5"/>
    <p:sldLayoutId id="2147483668" r:id="rId6"/>
    <p:sldLayoutId id="2147483664" r:id="rId7"/>
    <p:sldLayoutId id="2147483661" r:id="rId8"/>
    <p:sldLayoutId id="2147483677" r:id="rId9"/>
    <p:sldLayoutId id="2147483669" r:id="rId10"/>
    <p:sldLayoutId id="2147483663" r:id="rId11"/>
    <p:sldLayoutId id="2147483685" r:id="rId12"/>
    <p:sldLayoutId id="2147483689" r:id="rId13"/>
    <p:sldLayoutId id="2147483679" r:id="rId14"/>
    <p:sldLayoutId id="2147483684" r:id="rId15"/>
    <p:sldLayoutId id="2147483680" r:id="rId16"/>
    <p:sldLayoutId id="2147483678" r:id="rId17"/>
    <p:sldLayoutId id="2147483665" r:id="rId18"/>
    <p:sldLayoutId id="2147483673" r:id="rId19"/>
    <p:sldLayoutId id="2147483666" r:id="rId20"/>
    <p:sldLayoutId id="2147483667" r:id="rId21"/>
    <p:sldLayoutId id="2147483671" r:id="rId22"/>
    <p:sldLayoutId id="2147483670" r:id="rId23"/>
    <p:sldLayoutId id="2147483672" r:id="rId24"/>
    <p:sldLayoutId id="2147483682" r:id="rId25"/>
    <p:sldLayoutId id="2147483681" r:id="rId26"/>
    <p:sldLayoutId id="2147483674" r:id="rId27"/>
    <p:sldLayoutId id="2147483676" r:id="rId28"/>
    <p:sldLayoutId id="2147483688" r:id="rId29"/>
    <p:sldLayoutId id="2147483675" r:id="rId30"/>
    <p:sldLayoutId id="2147483687" r:id="rId31"/>
  </p:sldLayoutIdLst>
  <p:txStyles>
    <p:titleStyle>
      <a:lvl1pPr algn="l" defTabSz="914400" rtl="0" eaLnBrk="1" latinLnBrk="0" hangingPunct="1">
        <a:lnSpc>
          <a:spcPct val="100000"/>
        </a:lnSpc>
        <a:spcBef>
          <a:spcPct val="0"/>
        </a:spcBef>
        <a:buNone/>
        <a:defRPr sz="3300" b="1" i="0" kern="1200">
          <a:solidFill>
            <a:schemeClr val="tx1"/>
          </a:solidFill>
          <a:latin typeface="Source Sans Pro Semibold" panose="020B0503030403020204" pitchFamily="34" charset="0"/>
          <a:ea typeface="Source Sans Pro Semibold" panose="020B0503030403020204" pitchFamily="34" charset="0"/>
          <a:cs typeface="+mj-cs"/>
        </a:defRPr>
      </a:lvl1pPr>
    </p:titleStyle>
    <p:bodyStyle>
      <a:lvl1pPr marL="0" indent="0" algn="l" defTabSz="914400" rtl="0" eaLnBrk="1" latinLnBrk="0" hangingPunct="1">
        <a:lnSpc>
          <a:spcPct val="90000"/>
        </a:lnSpc>
        <a:spcBef>
          <a:spcPts val="1000"/>
        </a:spcBef>
        <a:buFontTx/>
        <a:buNone/>
        <a:defRPr sz="2000" b="0" i="0" kern="1200">
          <a:solidFill>
            <a:srgbClr val="2C2A29"/>
          </a:solidFill>
          <a:latin typeface="Source Sans Pro" panose="020B0503030403020204" pitchFamily="34" charset="0"/>
          <a:ea typeface="Source Sans Pro" panose="020B0503030403020204" pitchFamily="34" charset="0"/>
          <a:cs typeface="+mn-cs"/>
        </a:defRPr>
      </a:lvl1pPr>
      <a:lvl2pPr marL="457200" indent="0" algn="l" defTabSz="914400" rtl="0" eaLnBrk="1" latinLnBrk="0" hangingPunct="1">
        <a:lnSpc>
          <a:spcPct val="90000"/>
        </a:lnSpc>
        <a:spcBef>
          <a:spcPts val="500"/>
        </a:spcBef>
        <a:buFontTx/>
        <a:buNone/>
        <a:defRPr sz="2000" b="0" i="0" kern="1200">
          <a:solidFill>
            <a:srgbClr val="2C2A29"/>
          </a:solidFill>
          <a:latin typeface="Source Sans Pro" panose="020B0503030403020204" pitchFamily="34" charset="0"/>
          <a:ea typeface="Source Sans Pro" panose="020B0503030403020204" pitchFamily="34" charset="0"/>
          <a:cs typeface="+mn-cs"/>
        </a:defRPr>
      </a:lvl2pPr>
      <a:lvl3pPr marL="914400" indent="0" algn="l" defTabSz="914400" rtl="0" eaLnBrk="1" latinLnBrk="0" hangingPunct="1">
        <a:lnSpc>
          <a:spcPct val="90000"/>
        </a:lnSpc>
        <a:spcBef>
          <a:spcPts val="500"/>
        </a:spcBef>
        <a:buFontTx/>
        <a:buNone/>
        <a:defRPr sz="2000" b="0" i="0" kern="1200">
          <a:solidFill>
            <a:srgbClr val="2C2A29"/>
          </a:solidFill>
          <a:latin typeface="Source Sans Pro" panose="020B0503030403020204" pitchFamily="34" charset="0"/>
          <a:ea typeface="Source Sans Pro" panose="020B0503030403020204" pitchFamily="34" charset="0"/>
          <a:cs typeface="+mn-cs"/>
        </a:defRPr>
      </a:lvl3pPr>
      <a:lvl4pPr marL="1371600" indent="0" algn="l" defTabSz="914400" rtl="0" eaLnBrk="1" latinLnBrk="0" hangingPunct="1">
        <a:lnSpc>
          <a:spcPct val="90000"/>
        </a:lnSpc>
        <a:spcBef>
          <a:spcPts val="500"/>
        </a:spcBef>
        <a:buFontTx/>
        <a:buNone/>
        <a:defRPr sz="2000" b="0" i="0" kern="1200">
          <a:solidFill>
            <a:srgbClr val="2C2A29"/>
          </a:solidFill>
          <a:latin typeface="Source Sans Pro" panose="020B0503030403020204" pitchFamily="34" charset="0"/>
          <a:ea typeface="Source Sans Pro" panose="020B0503030403020204" pitchFamily="34" charset="0"/>
          <a:cs typeface="+mn-cs"/>
        </a:defRPr>
      </a:lvl4pPr>
      <a:lvl5pPr marL="1828800" indent="0" algn="l" defTabSz="914400" rtl="0" eaLnBrk="1" latinLnBrk="0" hangingPunct="1">
        <a:lnSpc>
          <a:spcPct val="90000"/>
        </a:lnSpc>
        <a:spcBef>
          <a:spcPts val="500"/>
        </a:spcBef>
        <a:buFontTx/>
        <a:buNone/>
        <a:defRPr sz="2000" kern="1200">
          <a:solidFill>
            <a:srgbClr val="2C2A29"/>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Kuva 6">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black">
          <a:xfrm>
            <a:off x="302400" y="6142177"/>
            <a:ext cx="866426" cy="472586"/>
          </a:xfrm>
          <a:prstGeom prst="rect">
            <a:avLst/>
          </a:prstGeom>
        </p:spPr>
      </p:pic>
      <p:sp>
        <p:nvSpPr>
          <p:cNvPr id="13" name="Slide Number Placeholder 5">
            <a:extLst>
              <a:ext uri="{FF2B5EF4-FFF2-40B4-BE49-F238E27FC236}">
                <a16:creationId xmlns:a16="http://schemas.microsoft.com/office/drawing/2014/main" id="{45099E1D-0B09-4B35-A117-62BE2A8A1ED1}"/>
              </a:ext>
            </a:extLst>
          </p:cNvPr>
          <p:cNvSpPr>
            <a:spLocks noGrp="1"/>
          </p:cNvSpPr>
          <p:nvPr>
            <p:ph type="sldNum" sz="quarter" idx="4"/>
          </p:nvPr>
        </p:nvSpPr>
        <p:spPr>
          <a:xfrm>
            <a:off x="10185600" y="6310800"/>
            <a:ext cx="1646400" cy="360000"/>
          </a:xfrm>
          <a:prstGeom prst="rect">
            <a:avLst/>
          </a:prstGeom>
        </p:spPr>
        <p:txBody>
          <a:bodyPr vert="horz" lIns="91440" tIns="45720" rIns="91440" bIns="45720" rtlCol="0" anchor="ctr"/>
          <a:lstStyle>
            <a:lvl1pPr algn="r">
              <a:defRPr sz="1400">
                <a:solidFill>
                  <a:schemeClr val="bg2"/>
                </a:solidFill>
              </a:defRPr>
            </a:lvl1pPr>
          </a:lstStyle>
          <a:p>
            <a:fld id="{B2A00DE5-8910-4A09-9EF4-AEEB76902EFA}" type="slidenum">
              <a:rPr lang="fi-FI" smtClean="0"/>
              <a:pPr/>
              <a:t>‹#›</a:t>
            </a:fld>
            <a:endParaRPr lang="fi-FI"/>
          </a:p>
        </p:txBody>
      </p:sp>
      <p:sp>
        <p:nvSpPr>
          <p:cNvPr id="12" name="Footer Placeholder 4">
            <a:extLst>
              <a:ext uri="{FF2B5EF4-FFF2-40B4-BE49-F238E27FC236}">
                <a16:creationId xmlns:a16="http://schemas.microsoft.com/office/drawing/2014/main" id="{95793873-54C5-4D86-8160-5B0A9D2D2932}"/>
              </a:ext>
            </a:extLst>
          </p:cNvPr>
          <p:cNvSpPr>
            <a:spLocks noGrp="1"/>
          </p:cNvSpPr>
          <p:nvPr>
            <p:ph type="ftr" sz="quarter" idx="3"/>
          </p:nvPr>
        </p:nvSpPr>
        <p:spPr>
          <a:xfrm>
            <a:off x="6192000" y="6310800"/>
            <a:ext cx="3840000" cy="360000"/>
          </a:xfrm>
          <a:prstGeom prst="rect">
            <a:avLst/>
          </a:prstGeom>
        </p:spPr>
        <p:txBody>
          <a:bodyPr vert="horz" lIns="91440" tIns="45720" rIns="91440" bIns="45720" rtlCol="0" anchor="ctr"/>
          <a:lstStyle>
            <a:lvl1pPr algn="l">
              <a:defRPr sz="1400">
                <a:solidFill>
                  <a:schemeClr val="bg2"/>
                </a:solidFill>
              </a:defRPr>
            </a:lvl1pPr>
          </a:lstStyle>
          <a:p>
            <a:endParaRPr lang="fi-FI"/>
          </a:p>
        </p:txBody>
      </p:sp>
      <p:sp>
        <p:nvSpPr>
          <p:cNvPr id="11" name="Date Placeholder 3">
            <a:extLst>
              <a:ext uri="{FF2B5EF4-FFF2-40B4-BE49-F238E27FC236}">
                <a16:creationId xmlns:a16="http://schemas.microsoft.com/office/drawing/2014/main" id="{90E10B24-F37C-477F-BEBA-9207A308CEDA}"/>
              </a:ext>
            </a:extLst>
          </p:cNvPr>
          <p:cNvSpPr>
            <a:spLocks noGrp="1"/>
          </p:cNvSpPr>
          <p:nvPr>
            <p:ph type="dt" sz="half" idx="2"/>
          </p:nvPr>
        </p:nvSpPr>
        <p:spPr>
          <a:xfrm>
            <a:off x="4368000" y="6310800"/>
            <a:ext cx="1656000" cy="360000"/>
          </a:xfrm>
          <a:prstGeom prst="rect">
            <a:avLst/>
          </a:prstGeom>
        </p:spPr>
        <p:txBody>
          <a:bodyPr vert="horz" lIns="91440" tIns="45720" rIns="91440" bIns="45720" rtlCol="0" anchor="ctr"/>
          <a:lstStyle>
            <a:lvl1pPr algn="r">
              <a:defRPr sz="1400">
                <a:solidFill>
                  <a:schemeClr val="bg2"/>
                </a:solidFill>
              </a:defRPr>
            </a:lvl1pPr>
          </a:lstStyle>
          <a:p>
            <a:fld id="{AA4DFD03-ACC5-4DE8-AB64-A9CD00098E11}" type="datetime1">
              <a:rPr lang="fi-FI" smtClean="0"/>
              <a:pPr/>
              <a:t>2.5.2025</a:t>
            </a:fld>
            <a:endParaRPr lang="fi-FI"/>
          </a:p>
        </p:txBody>
      </p:sp>
      <p:sp>
        <p:nvSpPr>
          <p:cNvPr id="3" name="Text Placeholder 2"/>
          <p:cNvSpPr>
            <a:spLocks noGrp="1"/>
          </p:cNvSpPr>
          <p:nvPr>
            <p:ph type="body" idx="1"/>
          </p:nvPr>
        </p:nvSpPr>
        <p:spPr>
          <a:xfrm>
            <a:off x="432001" y="1332000"/>
            <a:ext cx="114171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a:p>
            <a:pPr lvl="5"/>
            <a:r>
              <a:rPr lang="fi-FI"/>
              <a:t>6</a:t>
            </a:r>
          </a:p>
          <a:p>
            <a:pPr lvl="6"/>
            <a:r>
              <a:rPr lang="fi-FI"/>
              <a:t>7</a:t>
            </a:r>
          </a:p>
          <a:p>
            <a:pPr lvl="7"/>
            <a:r>
              <a:rPr lang="fi-FI"/>
              <a:t>8</a:t>
            </a:r>
          </a:p>
          <a:p>
            <a:pPr lvl="8"/>
            <a:r>
              <a:rPr lang="fi-FI"/>
              <a:t>9	</a:t>
            </a:r>
            <a:endParaRPr lang="en-US"/>
          </a:p>
        </p:txBody>
      </p:sp>
      <p:sp>
        <p:nvSpPr>
          <p:cNvPr id="2" name="Title Placeholder 1"/>
          <p:cNvSpPr>
            <a:spLocks noGrp="1"/>
          </p:cNvSpPr>
          <p:nvPr>
            <p:ph type="title"/>
          </p:nvPr>
        </p:nvSpPr>
        <p:spPr>
          <a:xfrm>
            <a:off x="432000" y="288000"/>
            <a:ext cx="11400000" cy="885600"/>
          </a:xfrm>
          <a:prstGeom prst="rect">
            <a:avLst/>
          </a:prstGeom>
        </p:spPr>
        <p:txBody>
          <a:bodyPr vert="horz" lIns="91440" tIns="45720" rIns="91440" bIns="45720" rtlCol="0" anchor="t" anchorCtr="0">
            <a:normAutofit/>
          </a:bodyPr>
          <a:lstStyle/>
          <a:p>
            <a:r>
              <a:rPr lang="fi-FI"/>
              <a:t>Muokkaa </a:t>
            </a:r>
            <a:r>
              <a:rPr lang="fi-FI" err="1"/>
              <a:t>perustyyl</a:t>
            </a:r>
            <a:r>
              <a:rPr lang="fi-FI"/>
              <a:t>. </a:t>
            </a:r>
            <a:r>
              <a:rPr lang="fi-FI" err="1"/>
              <a:t>napsautt</a:t>
            </a:r>
            <a:r>
              <a:rPr lang="fi-FI"/>
              <a:t>.</a:t>
            </a:r>
            <a:endParaRPr lang="en-US"/>
          </a:p>
        </p:txBody>
      </p:sp>
    </p:spTree>
    <p:extLst>
      <p:ext uri="{BB962C8B-B14F-4D97-AF65-F5344CB8AC3E}">
        <p14:creationId xmlns:p14="http://schemas.microsoft.com/office/powerpoint/2010/main" val="3197175503"/>
      </p:ext>
    </p:extLst>
  </p:cSld>
  <p:clrMap bg1="lt1" tx1="dk1" bg2="lt2" tx2="dk2" accent1="accent1" accent2="accent2" accent3="accent3" accent4="accent4" accent5="accent5" accent6="accent6" hlink="hlink" folHlink="folHlink"/>
  <p:sldLayoutIdLst>
    <p:sldLayoutId id="2147483738" r:id="rId1"/>
    <p:sldLayoutId id="2147483740" r:id="rId2"/>
  </p:sldLayoutIdLst>
  <p:hf hdr="0"/>
  <p:txStyles>
    <p:titleStyle>
      <a:lvl1pPr algn="l" defTabSz="914400" rtl="0" eaLnBrk="1" latinLnBrk="0" hangingPunct="1">
        <a:lnSpc>
          <a:spcPct val="100000"/>
        </a:lnSpc>
        <a:spcBef>
          <a:spcPct val="0"/>
        </a:spcBef>
        <a:buNone/>
        <a:defRPr sz="2400" b="1" kern="1200">
          <a:solidFill>
            <a:schemeClr val="bg2"/>
          </a:solidFill>
          <a:latin typeface="+mj-lt"/>
          <a:ea typeface="+mj-ea"/>
          <a:cs typeface="+mj-cs"/>
        </a:defRPr>
      </a:lvl1pPr>
    </p:titleStyle>
    <p:bodyStyle>
      <a:lvl1pPr marL="252000" indent="-252000" algn="l" defTabSz="914400" rtl="0" eaLnBrk="1" latinLnBrk="0" hangingPunct="1">
        <a:lnSpc>
          <a:spcPct val="100000"/>
        </a:lnSpc>
        <a:spcBef>
          <a:spcPts val="480"/>
        </a:spcBef>
        <a:buFont typeface="Arial" panose="020B0604020202020204" pitchFamily="34" charset="0"/>
        <a:buChar char="•"/>
        <a:defRPr sz="2000" kern="1200" spc="30" baseline="0">
          <a:solidFill>
            <a:schemeClr val="tx1"/>
          </a:solidFill>
          <a:latin typeface="+mn-lt"/>
          <a:ea typeface="+mn-ea"/>
          <a:cs typeface="+mn-cs"/>
        </a:defRPr>
      </a:lvl1pPr>
      <a:lvl2pPr marL="540000" indent="-252000" algn="l" defTabSz="914400" rtl="0" eaLnBrk="1" latinLnBrk="0" hangingPunct="1">
        <a:lnSpc>
          <a:spcPct val="100000"/>
        </a:lnSpc>
        <a:spcBef>
          <a:spcPts val="480"/>
        </a:spcBef>
        <a:buFont typeface="Arial" panose="020B0604020202020204" pitchFamily="34" charset="0"/>
        <a:buChar char="–"/>
        <a:defRPr sz="1800" kern="1200" spc="30" baseline="0">
          <a:solidFill>
            <a:schemeClr val="tx1"/>
          </a:solidFill>
          <a:latin typeface="+mn-lt"/>
          <a:ea typeface="+mn-ea"/>
          <a:cs typeface="+mn-cs"/>
        </a:defRPr>
      </a:lvl2pPr>
      <a:lvl3pPr marL="792000" indent="-252000" algn="l" defTabSz="914400" rtl="0" eaLnBrk="1" latinLnBrk="0" hangingPunct="1">
        <a:lnSpc>
          <a:spcPct val="100000"/>
        </a:lnSpc>
        <a:spcBef>
          <a:spcPts val="480"/>
        </a:spcBef>
        <a:buFont typeface="Arial" panose="020B0604020202020204" pitchFamily="34" charset="0"/>
        <a:buChar char="•"/>
        <a:defRPr sz="1600" kern="1200" spc="30" baseline="0">
          <a:solidFill>
            <a:schemeClr val="tx1"/>
          </a:solidFill>
          <a:latin typeface="+mn-lt"/>
          <a:ea typeface="+mn-ea"/>
          <a:cs typeface="+mn-cs"/>
        </a:defRPr>
      </a:lvl3pPr>
      <a:lvl4pPr marL="1080000" indent="-252000" algn="l" defTabSz="914400" rtl="0" eaLnBrk="1" latinLnBrk="0" hangingPunct="1">
        <a:lnSpc>
          <a:spcPct val="100000"/>
        </a:lnSpc>
        <a:spcBef>
          <a:spcPts val="480"/>
        </a:spcBef>
        <a:buFont typeface="Arial" panose="020B0604020202020204" pitchFamily="34" charset="0"/>
        <a:buChar char="–"/>
        <a:defRPr sz="1600" kern="1200" spc="30" baseline="0">
          <a:solidFill>
            <a:schemeClr val="tx1"/>
          </a:solidFill>
          <a:latin typeface="+mn-lt"/>
          <a:ea typeface="+mn-ea"/>
          <a:cs typeface="+mn-cs"/>
        </a:defRPr>
      </a:lvl4pPr>
      <a:lvl5pPr marL="1332000" indent="-252000" algn="l" defTabSz="914400" rtl="0" eaLnBrk="1" latinLnBrk="0" hangingPunct="1">
        <a:lnSpc>
          <a:spcPct val="100000"/>
        </a:lnSpc>
        <a:spcBef>
          <a:spcPts val="480"/>
        </a:spcBef>
        <a:buFont typeface="Arial" panose="020B0604020202020204" pitchFamily="34" charset="0"/>
        <a:buChar char="•"/>
        <a:defRPr sz="1600" kern="1200" spc="30" baseline="0">
          <a:solidFill>
            <a:schemeClr val="tx1"/>
          </a:solidFill>
          <a:latin typeface="+mn-lt"/>
          <a:ea typeface="+mn-ea"/>
          <a:cs typeface="+mn-cs"/>
        </a:defRPr>
      </a:lvl5pPr>
      <a:lvl6pPr marL="1584000" indent="-252000" algn="l" defTabSz="914400" rtl="0" eaLnBrk="1" latinLnBrk="0" hangingPunct="1">
        <a:lnSpc>
          <a:spcPct val="100000"/>
        </a:lnSpc>
        <a:spcBef>
          <a:spcPts val="480"/>
        </a:spcBef>
        <a:buFont typeface="Arial" panose="020B0604020202020204" pitchFamily="34" charset="0"/>
        <a:buChar char="–"/>
        <a:defRPr sz="1600" kern="1200" spc="30" baseline="0">
          <a:solidFill>
            <a:schemeClr val="tx1"/>
          </a:solidFill>
          <a:latin typeface="+mn-lt"/>
          <a:ea typeface="+mn-ea"/>
          <a:cs typeface="+mn-cs"/>
        </a:defRPr>
      </a:lvl6pPr>
      <a:lvl7pPr marL="1836000" indent="-252000" algn="l" defTabSz="914400" rtl="0" eaLnBrk="1" latinLnBrk="0" hangingPunct="1">
        <a:lnSpc>
          <a:spcPct val="100000"/>
        </a:lnSpc>
        <a:spcBef>
          <a:spcPts val="480"/>
        </a:spcBef>
        <a:buFont typeface="Arial" panose="020B0604020202020204" pitchFamily="34" charset="0"/>
        <a:buChar char="•"/>
        <a:defRPr sz="1600" kern="1200" spc="30" baseline="0">
          <a:solidFill>
            <a:schemeClr val="tx1"/>
          </a:solidFill>
          <a:latin typeface="+mn-lt"/>
          <a:ea typeface="+mn-ea"/>
          <a:cs typeface="+mn-cs"/>
        </a:defRPr>
      </a:lvl7pPr>
      <a:lvl8pPr marL="2088000" indent="-252000" algn="l" defTabSz="914400" rtl="0" eaLnBrk="1" latinLnBrk="0" hangingPunct="1">
        <a:lnSpc>
          <a:spcPct val="100000"/>
        </a:lnSpc>
        <a:spcBef>
          <a:spcPts val="480"/>
        </a:spcBef>
        <a:buFont typeface="Arial" panose="020B0604020202020204" pitchFamily="34" charset="0"/>
        <a:buChar char="–"/>
        <a:defRPr sz="1600" kern="1200" spc="30" baseline="0">
          <a:solidFill>
            <a:schemeClr val="tx1"/>
          </a:solidFill>
          <a:latin typeface="+mn-lt"/>
          <a:ea typeface="+mn-ea"/>
          <a:cs typeface="+mn-cs"/>
        </a:defRPr>
      </a:lvl8pPr>
      <a:lvl9pPr marL="2340000" indent="-252000" algn="l" defTabSz="914400" rtl="0" eaLnBrk="1" latinLnBrk="0" hangingPunct="1">
        <a:lnSpc>
          <a:spcPct val="100000"/>
        </a:lnSpc>
        <a:spcBef>
          <a:spcPts val="480"/>
        </a:spcBef>
        <a:buFont typeface="Arial" panose="020B0604020202020204" pitchFamily="34" charset="0"/>
        <a:buChar char="•"/>
        <a:defRPr sz="1600" kern="1200" spc="3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51">
          <p15:clr>
            <a:srgbClr val="F26B43"/>
          </p15:clr>
        </p15:guide>
        <p15:guide id="2" pos="3840">
          <p15:clr>
            <a:srgbClr val="F26B43"/>
          </p15:clr>
        </p15:guide>
        <p15:guide id="3" pos="7464">
          <p15:clr>
            <a:srgbClr val="F26B43"/>
          </p15:clr>
        </p15:guide>
        <p15:guide id="4" orient="horz" pos="4134">
          <p15:clr>
            <a:srgbClr val="F26B43"/>
          </p15:clr>
        </p15:guide>
        <p15:guide id="5" orient="horz" pos="35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41E7A89E-91A7-AA56-A65D-0D782657EE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3A6DA561-EECF-8066-04F2-E0603CF599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8795A00-C079-CFF8-1AA9-C2E8E95128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B5C75B-A7E6-414B-BA2F-2976C654394F}" type="datetimeFigureOut">
              <a:rPr lang="fi-FI" smtClean="0"/>
              <a:t>2.5.2025</a:t>
            </a:fld>
            <a:endParaRPr lang="fi-FI"/>
          </a:p>
        </p:txBody>
      </p:sp>
      <p:sp>
        <p:nvSpPr>
          <p:cNvPr id="5" name="Alatunnisteen paikkamerkki 4">
            <a:extLst>
              <a:ext uri="{FF2B5EF4-FFF2-40B4-BE49-F238E27FC236}">
                <a16:creationId xmlns:a16="http://schemas.microsoft.com/office/drawing/2014/main" id="{C8CA8CAA-8A13-FC21-6D2E-569DD5C1B6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B29750DE-7F01-FDFF-1267-3F4D4DFFC6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55D1E-9788-4493-80D6-A254B5DC13AB}" type="slidenum">
              <a:rPr lang="fi-FI" smtClean="0"/>
              <a:t>‹#›</a:t>
            </a:fld>
            <a:endParaRPr lang="fi-FI"/>
          </a:p>
        </p:txBody>
      </p:sp>
    </p:spTree>
    <p:extLst>
      <p:ext uri="{BB962C8B-B14F-4D97-AF65-F5344CB8AC3E}">
        <p14:creationId xmlns:p14="http://schemas.microsoft.com/office/powerpoint/2010/main" val="2886971772"/>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075C227-12EA-11D6-D337-38BF48013431}"/>
              </a:ext>
            </a:extLst>
          </p:cNvPr>
          <p:cNvSpPr>
            <a:spLocks noGrp="1"/>
          </p:cNvSpPr>
          <p:nvPr>
            <p:ph type="title"/>
          </p:nvPr>
        </p:nvSpPr>
        <p:spPr/>
        <p:txBody>
          <a:bodyPr/>
          <a:lstStyle/>
          <a:p>
            <a:r>
              <a:rPr lang="fi-FI" dirty="0"/>
              <a:t>HSY:n kvartaaliraportti Q1/2025</a:t>
            </a:r>
            <a:br>
              <a:rPr lang="fi-FI" dirty="0"/>
            </a:br>
            <a:r>
              <a:rPr lang="fi-FI" sz="2800" dirty="0"/>
              <a:t>täydennetty lisäkysymyksillä ja vastauksilla</a:t>
            </a:r>
            <a:endParaRPr lang="fi-FI" dirty="0"/>
          </a:p>
        </p:txBody>
      </p:sp>
      <p:sp>
        <p:nvSpPr>
          <p:cNvPr id="3" name="Sisällön paikkamerkki 2">
            <a:extLst>
              <a:ext uri="{FF2B5EF4-FFF2-40B4-BE49-F238E27FC236}">
                <a16:creationId xmlns:a16="http://schemas.microsoft.com/office/drawing/2014/main" id="{5BF8023F-E46B-8723-E9E7-15F44ECC1B40}"/>
              </a:ext>
            </a:extLst>
          </p:cNvPr>
          <p:cNvSpPr>
            <a:spLocks noGrp="1"/>
          </p:cNvSpPr>
          <p:nvPr>
            <p:ph sz="half" idx="2"/>
          </p:nvPr>
        </p:nvSpPr>
        <p:spPr>
          <a:xfrm>
            <a:off x="334997" y="4813444"/>
            <a:ext cx="9287849" cy="649927"/>
          </a:xfrm>
        </p:spPr>
        <p:txBody>
          <a:bodyPr/>
          <a:lstStyle/>
          <a:p>
            <a:endParaRPr lang="fi-FI" dirty="0">
              <a:latin typeface="Source Sans Pro"/>
              <a:ea typeface="Source Sans Pro"/>
            </a:endParaRPr>
          </a:p>
          <a:p>
            <a:r>
              <a:rPr lang="fi-FI" dirty="0">
                <a:latin typeface="Source Sans Pro"/>
                <a:ea typeface="Source Sans Pro"/>
              </a:rPr>
              <a:t>2.5.2025</a:t>
            </a:r>
            <a:endParaRPr lang="fi-FI" dirty="0"/>
          </a:p>
        </p:txBody>
      </p:sp>
      <p:sp>
        <p:nvSpPr>
          <p:cNvPr id="4" name="Kuvan paikkamerkki 3">
            <a:extLst>
              <a:ext uri="{FF2B5EF4-FFF2-40B4-BE49-F238E27FC236}">
                <a16:creationId xmlns:a16="http://schemas.microsoft.com/office/drawing/2014/main" id="{6EB25A33-E59A-AE54-F905-45261E8D4171}"/>
              </a:ext>
            </a:extLst>
          </p:cNvPr>
          <p:cNvSpPr>
            <a:spLocks noGrp="1"/>
          </p:cNvSpPr>
          <p:nvPr>
            <p:ph type="pic" sz="quarter" idx="14"/>
          </p:nvPr>
        </p:nvSpPr>
        <p:spPr/>
        <p:txBody>
          <a:bodyPr/>
          <a:lstStyle/>
          <a:p>
            <a:r>
              <a:rPr lang="fi-FI" dirty="0"/>
              <a:t> </a:t>
            </a:r>
            <a:endParaRPr lang="fi-FI"/>
          </a:p>
        </p:txBody>
      </p:sp>
      <p:sp>
        <p:nvSpPr>
          <p:cNvPr id="5" name="Sisällön paikkamerkki 4">
            <a:extLst>
              <a:ext uri="{FF2B5EF4-FFF2-40B4-BE49-F238E27FC236}">
                <a16:creationId xmlns:a16="http://schemas.microsoft.com/office/drawing/2014/main" id="{5639A4FE-4F02-C877-ECD5-DA0EB716D311}"/>
              </a:ext>
            </a:extLst>
          </p:cNvPr>
          <p:cNvSpPr>
            <a:spLocks noGrp="1"/>
          </p:cNvSpPr>
          <p:nvPr>
            <p:ph sz="half" idx="15"/>
          </p:nvPr>
        </p:nvSpPr>
        <p:spPr>
          <a:xfrm>
            <a:off x="360637" y="5312382"/>
            <a:ext cx="8191692" cy="1072868"/>
          </a:xfrm>
        </p:spPr>
        <p:txBody>
          <a:bodyPr/>
          <a:lstStyle/>
          <a:p>
            <a:r>
              <a:rPr lang="fi-FI" dirty="0"/>
              <a:t> </a:t>
            </a:r>
            <a:endParaRPr lang="fi-FI"/>
          </a:p>
        </p:txBody>
      </p:sp>
    </p:spTree>
    <p:extLst>
      <p:ext uri="{BB962C8B-B14F-4D97-AF65-F5344CB8AC3E}">
        <p14:creationId xmlns:p14="http://schemas.microsoft.com/office/powerpoint/2010/main" val="569093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51183" y="582388"/>
            <a:ext cx="10135841" cy="1849916"/>
          </a:xfrm>
        </p:spPr>
        <p:txBody>
          <a:bodyPr vert="horz" lIns="91440" tIns="45720" rIns="91440" bIns="45720" rtlCol="0" anchor="t">
            <a:normAutofit fontScale="90000"/>
          </a:bodyPr>
          <a:lstStyle/>
          <a:p>
            <a:r>
              <a:rPr lang="fi-FI" sz="3100">
                <a:latin typeface="Source Sans Pro Semibold"/>
                <a:ea typeface="Source Sans Pro Semibold"/>
              </a:rPr>
              <a:t>Investoinnit</a:t>
            </a:r>
            <a:br>
              <a:rPr lang="fi-FI" sz="2400">
                <a:latin typeface="Source Sans Pro Semibold"/>
                <a:ea typeface="Source Sans Pro Semibold"/>
              </a:rPr>
            </a:br>
            <a:br>
              <a:rPr lang="fi-FI" sz="2400">
                <a:latin typeface="Source Sans Pro Semibold"/>
                <a:ea typeface="Source Sans Pro Semibold"/>
              </a:rPr>
            </a:br>
            <a:r>
              <a:rPr lang="fi-FI" sz="2200" b="0">
                <a:latin typeface="+mn-lt"/>
                <a:ea typeface="Source Sans Pro Semibold"/>
              </a:rPr>
              <a:t>HSY:n investoinnit olivat 1-3/2025 11,3 milj. euroa yli 2024 vertailukauden. HSY:n investointien odotetaan ylittävän 2025 talousarvion 15,0 milj. eurolla vesihuollon kasvavan investointitason vuoksi, </a:t>
            </a:r>
            <a:r>
              <a:rPr lang="fi-FI" sz="2200" b="0">
                <a:latin typeface="+mn-lt"/>
                <a:ea typeface="Source Sans Pro"/>
              </a:rPr>
              <a:t>ennusteessa investointien ajoitukseen sisältyy kuitenkin epävarmuutta</a:t>
            </a:r>
            <a:endParaRPr lang="fi-FI" sz="2400" b="0">
              <a:latin typeface="+mn-lt"/>
              <a:ea typeface="Source Sans Pro Semibold"/>
            </a:endParaRPr>
          </a:p>
        </p:txBody>
      </p:sp>
      <p:pic>
        <p:nvPicPr>
          <p:cNvPr id="3" name="Kuva 2">
            <a:extLst>
              <a:ext uri="{FF2B5EF4-FFF2-40B4-BE49-F238E27FC236}">
                <a16:creationId xmlns:a16="http://schemas.microsoft.com/office/drawing/2014/main" id="{6E5065A8-623C-2E76-2091-A967FF0599D4}"/>
              </a:ext>
            </a:extLst>
          </p:cNvPr>
          <p:cNvPicPr>
            <a:picLocks noChangeAspect="1"/>
          </p:cNvPicPr>
          <p:nvPr/>
        </p:nvPicPr>
        <p:blipFill>
          <a:blip r:embed="rId3"/>
          <a:stretch>
            <a:fillRect/>
          </a:stretch>
        </p:blipFill>
        <p:spPr>
          <a:xfrm>
            <a:off x="345057" y="2680094"/>
            <a:ext cx="11314982" cy="2245434"/>
          </a:xfrm>
          <a:prstGeom prst="rect">
            <a:avLst/>
          </a:prstGeom>
        </p:spPr>
      </p:pic>
    </p:spTree>
    <p:extLst>
      <p:ext uri="{BB962C8B-B14F-4D97-AF65-F5344CB8AC3E}">
        <p14:creationId xmlns:p14="http://schemas.microsoft.com/office/powerpoint/2010/main" val="3967163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idx="4294967295"/>
          </p:nvPr>
        </p:nvSpPr>
        <p:spPr>
          <a:xfrm>
            <a:off x="466782" y="342222"/>
            <a:ext cx="9696394" cy="550055"/>
          </a:xfrm>
        </p:spPr>
        <p:txBody>
          <a:bodyPr>
            <a:normAutofit/>
          </a:bodyPr>
          <a:lstStyle/>
          <a:p>
            <a:r>
              <a:rPr lang="fi-FI" sz="2800"/>
              <a:t>HSY:N TASE – 31.3.2025</a:t>
            </a:r>
            <a:endParaRPr lang="fi-FI" sz="3200">
              <a:solidFill>
                <a:srgbClr val="FF0000"/>
              </a:solidFill>
              <a:latin typeface="Source Sans Pro Semibold" panose="020B0603030403020204" pitchFamily="34" charset="0"/>
              <a:ea typeface="Source Sans Pro Semibold" panose="020B0603030403020204" pitchFamily="34" charset="0"/>
            </a:endParaRPr>
          </a:p>
        </p:txBody>
      </p:sp>
      <p:sp>
        <p:nvSpPr>
          <p:cNvPr id="9" name="TextBox 8">
            <a:extLst>
              <a:ext uri="{FF2B5EF4-FFF2-40B4-BE49-F238E27FC236}">
                <a16:creationId xmlns:a16="http://schemas.microsoft.com/office/drawing/2014/main" id="{D2AD9109-5F74-DC4C-9B2B-4F044AB6EC54}"/>
              </a:ext>
            </a:extLst>
          </p:cNvPr>
          <p:cNvSpPr txBox="1"/>
          <p:nvPr/>
        </p:nvSpPr>
        <p:spPr>
          <a:xfrm>
            <a:off x="466782" y="983794"/>
            <a:ext cx="10129934" cy="707886"/>
          </a:xfrm>
          <a:prstGeom prst="rect">
            <a:avLst/>
          </a:prstGeom>
          <a:noFill/>
        </p:spPr>
        <p:txBody>
          <a:bodyPr wrap="square" lIns="91440" tIns="45720" rIns="91440" bIns="45720" rtlCol="0" anchor="t">
            <a:spAutoFit/>
          </a:bodyPr>
          <a:lstStyle/>
          <a:p>
            <a:r>
              <a:rPr lang="fi-FI" sz="2000"/>
              <a:t>Vieraan pääoman määrä pieneni, kassatilanne säilyi vahvana ja omavaraisuusaste koheni 0,1 %-yksikköä vuoden 2024 tilinpäätöksestä ja oli 26,9 %.</a:t>
            </a:r>
            <a:endParaRPr lang="fi-FI" sz="1800"/>
          </a:p>
        </p:txBody>
      </p:sp>
      <p:pic>
        <p:nvPicPr>
          <p:cNvPr id="10" name="Picture 9">
            <a:extLst>
              <a:ext uri="{FF2B5EF4-FFF2-40B4-BE49-F238E27FC236}">
                <a16:creationId xmlns:a16="http://schemas.microsoft.com/office/drawing/2014/main" id="{C37A4003-568A-382A-E4E6-CC6147BC5CC0}"/>
              </a:ext>
            </a:extLst>
          </p:cNvPr>
          <p:cNvPicPr>
            <a:picLocks noChangeAspect="1"/>
          </p:cNvPicPr>
          <p:nvPr/>
        </p:nvPicPr>
        <p:blipFill>
          <a:blip r:embed="rId3"/>
          <a:stretch>
            <a:fillRect/>
          </a:stretch>
        </p:blipFill>
        <p:spPr>
          <a:xfrm>
            <a:off x="1706728" y="1720516"/>
            <a:ext cx="6886243" cy="4418977"/>
          </a:xfrm>
          <a:prstGeom prst="rect">
            <a:avLst/>
          </a:prstGeom>
        </p:spPr>
      </p:pic>
    </p:spTree>
    <p:extLst>
      <p:ext uri="{BB962C8B-B14F-4D97-AF65-F5344CB8AC3E}">
        <p14:creationId xmlns:p14="http://schemas.microsoft.com/office/powerpoint/2010/main" val="2178775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41947F5-64D6-C8EA-55E8-F32350FAB375}"/>
              </a:ext>
            </a:extLst>
          </p:cNvPr>
          <p:cNvSpPr>
            <a:spLocks noGrp="1"/>
          </p:cNvSpPr>
          <p:nvPr>
            <p:ph type="title"/>
          </p:nvPr>
        </p:nvSpPr>
        <p:spPr>
          <a:xfrm>
            <a:off x="351182" y="528949"/>
            <a:ext cx="9511401" cy="1310709"/>
          </a:xfrm>
        </p:spPr>
        <p:txBody>
          <a:bodyPr>
            <a:normAutofit fontScale="90000"/>
          </a:bodyPr>
          <a:lstStyle/>
          <a:p>
            <a:r>
              <a:rPr lang="fi-FI" sz="2400" b="1">
                <a:latin typeface="Source Sans Pro Semibold"/>
                <a:ea typeface="Source Sans Pro Semibold"/>
              </a:rPr>
              <a:t>Tunnuslukujen seuranta</a:t>
            </a:r>
            <a:r>
              <a:rPr lang="fi-FI" sz="2400">
                <a:latin typeface="Source Sans Pro Semibold"/>
                <a:ea typeface="Source Sans Pro Semibold"/>
              </a:rPr>
              <a:t> – Vesihuollossa  toimintakulujen ennuste lähes talousarvion mukainen, jätehuollossa 2025 toimintakulujen ennustetaan nousevan hieman talousarvioon verrattuna</a:t>
            </a:r>
            <a:br>
              <a:rPr lang="fi-FI" sz="2400" b="1"/>
            </a:br>
            <a:endParaRPr lang="fi-FI" sz="2400" b="1"/>
          </a:p>
        </p:txBody>
      </p:sp>
      <p:graphicFrame>
        <p:nvGraphicFramePr>
          <p:cNvPr id="14" name="Taulukko 13">
            <a:extLst>
              <a:ext uri="{FF2B5EF4-FFF2-40B4-BE49-F238E27FC236}">
                <a16:creationId xmlns:a16="http://schemas.microsoft.com/office/drawing/2014/main" id="{4C981A56-86B7-F4BF-443A-E6943FD89107}"/>
              </a:ext>
            </a:extLst>
          </p:cNvPr>
          <p:cNvGraphicFramePr>
            <a:graphicFrameLocks noGrp="1"/>
          </p:cNvGraphicFramePr>
          <p:nvPr/>
        </p:nvGraphicFramePr>
        <p:xfrm>
          <a:off x="471490" y="2276474"/>
          <a:ext cx="5159289" cy="3340124"/>
        </p:xfrm>
        <a:graphic>
          <a:graphicData uri="http://schemas.openxmlformats.org/drawingml/2006/table">
            <a:tbl>
              <a:tblPr firstRow="1" bandRow="1"/>
              <a:tblGrid>
                <a:gridCol w="1443937">
                  <a:extLst>
                    <a:ext uri="{9D8B030D-6E8A-4147-A177-3AD203B41FA5}">
                      <a16:colId xmlns:a16="http://schemas.microsoft.com/office/drawing/2014/main" val="3428768217"/>
                    </a:ext>
                  </a:extLst>
                </a:gridCol>
                <a:gridCol w="1094901">
                  <a:extLst>
                    <a:ext uri="{9D8B030D-6E8A-4147-A177-3AD203B41FA5}">
                      <a16:colId xmlns:a16="http://schemas.microsoft.com/office/drawing/2014/main" val="1056721808"/>
                    </a:ext>
                  </a:extLst>
                </a:gridCol>
                <a:gridCol w="1116398">
                  <a:extLst>
                    <a:ext uri="{9D8B030D-6E8A-4147-A177-3AD203B41FA5}">
                      <a16:colId xmlns:a16="http://schemas.microsoft.com/office/drawing/2014/main" val="104793360"/>
                    </a:ext>
                  </a:extLst>
                </a:gridCol>
                <a:gridCol w="1504053">
                  <a:extLst>
                    <a:ext uri="{9D8B030D-6E8A-4147-A177-3AD203B41FA5}">
                      <a16:colId xmlns:a16="http://schemas.microsoft.com/office/drawing/2014/main" val="4244546630"/>
                    </a:ext>
                  </a:extLst>
                </a:gridCol>
              </a:tblGrid>
              <a:tr h="47686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i-FI" sz="1400">
                          <a:solidFill>
                            <a:schemeClr val="tx1"/>
                          </a:solidFill>
                        </a:rPr>
                        <a:t>Sitovat erät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i-FI" sz="1400">
                          <a:solidFill>
                            <a:schemeClr val="tx1"/>
                          </a:solidFill>
                        </a:rPr>
                        <a:t>TA 2025, euroa</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i-FI" sz="1400">
                          <a:solidFill>
                            <a:schemeClr val="tx1"/>
                          </a:solidFill>
                        </a:rPr>
                        <a:t>Tot. 1–3/2025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i-FI" sz="1400">
                          <a:solidFill>
                            <a:schemeClr val="tx1"/>
                          </a:solidFill>
                        </a:rPr>
                        <a:t>Ennuste 2025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3436704912"/>
                  </a:ext>
                </a:extLst>
              </a:tr>
              <a:tr h="82307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i-FI" sz="1400">
                          <a:solidFill>
                            <a:schemeClr val="tx1"/>
                          </a:solidFill>
                        </a:rPr>
                        <a:t>Jätehuollon investointimenot (netto)</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i-FI" sz="1400">
                          <a:solidFill>
                            <a:schemeClr val="tx1"/>
                          </a:solidFill>
                        </a:rPr>
                        <a:t>20 640 000</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rtl="0" eaLnBrk="1" fontAlgn="auto" latinLnBrk="0" hangingPunct="1">
                        <a:lnSpc>
                          <a:spcPct val="100000"/>
                        </a:lnSpc>
                        <a:spcBef>
                          <a:spcPts val="0"/>
                        </a:spcBef>
                        <a:spcAft>
                          <a:spcPts val="0"/>
                        </a:spcAft>
                        <a:buClrTx/>
                        <a:buSzTx/>
                        <a:buFontTx/>
                        <a:buNone/>
                      </a:pPr>
                      <a:r>
                        <a:rPr lang="fi-FI" sz="1400" b="0" i="0" u="none" strike="noStrike" kern="1200" cap="none" spc="0" normalizeH="0" baseline="0" noProof="0">
                          <a:ln>
                            <a:noFill/>
                          </a:ln>
                          <a:solidFill>
                            <a:srgbClr val="FF0000"/>
                          </a:solidFill>
                          <a:effectLst/>
                          <a:uLnTx/>
                          <a:uFillTx/>
                          <a:latin typeface="Calibri" panose="020F0502020204030204"/>
                          <a:ea typeface="+mn-ea"/>
                          <a:cs typeface="+mn-cs"/>
                        </a:rPr>
                        <a:t> </a:t>
                      </a:r>
                      <a:r>
                        <a:rPr lang="fi-FI" sz="1400" b="1" i="0" u="none" strike="noStrike" kern="1200" cap="none" spc="0" normalizeH="0" baseline="0" noProof="0">
                          <a:ln>
                            <a:noFill/>
                          </a:ln>
                          <a:solidFill>
                            <a:schemeClr val="tx1"/>
                          </a:solidFill>
                          <a:effectLst/>
                          <a:uLnTx/>
                          <a:uFillTx/>
                          <a:latin typeface="Calibri" panose="020F0502020204030204"/>
                          <a:ea typeface="+mn-ea"/>
                          <a:cs typeface="+mn-cs"/>
                        </a:rPr>
                        <a:t>3 249 000</a:t>
                      </a:r>
                      <a:endParaRPr kumimoji="0" lang="fi-FI" sz="14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chemeClr val="tx1"/>
                          </a:solidFill>
                          <a:effectLst/>
                          <a:uLnTx/>
                          <a:uFillTx/>
                          <a:latin typeface="Calibri" panose="020F0502020204030204"/>
                          <a:ea typeface="+mn-ea"/>
                          <a:cs typeface="+mn-cs"/>
                        </a:rPr>
                        <a:t>19 904 000</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134469143"/>
                  </a:ext>
                </a:extLst>
              </a:tr>
              <a:tr h="58790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i-FI" sz="1400">
                          <a:solidFill>
                            <a:schemeClr val="tx1"/>
                          </a:solidFill>
                        </a:rPr>
                        <a:t>Jätehuollon toimintamenot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i-FI" sz="1400">
                          <a:solidFill>
                            <a:schemeClr val="tx1"/>
                          </a:solidFill>
                        </a:rPr>
                        <a:t>94 557 000</a:t>
                      </a:r>
                    </a:p>
                    <a:p>
                      <a:endParaRPr lang="fi-FI" sz="140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rtl="0" eaLnBrk="1" fontAlgn="auto" latinLnBrk="0" hangingPunct="1">
                        <a:lnSpc>
                          <a:spcPct val="100000"/>
                        </a:lnSpc>
                        <a:spcBef>
                          <a:spcPts val="0"/>
                        </a:spcBef>
                        <a:spcAft>
                          <a:spcPts val="0"/>
                        </a:spcAft>
                        <a:buClrTx/>
                        <a:buSzTx/>
                        <a:buFontTx/>
                        <a:buNone/>
                      </a:pPr>
                      <a:r>
                        <a:rPr kumimoji="0" lang="fi-FI" sz="1400" b="1">
                          <a:solidFill>
                            <a:schemeClr val="tx1"/>
                          </a:solidFill>
                        </a:rPr>
                        <a:t> 20 904 000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rtl="0" eaLnBrk="1" fontAlgn="auto" latinLnBrk="0" hangingPunct="1">
                        <a:lnSpc>
                          <a:spcPct val="100000"/>
                        </a:lnSpc>
                        <a:spcBef>
                          <a:spcPts val="0"/>
                        </a:spcBef>
                        <a:spcAft>
                          <a:spcPts val="0"/>
                        </a:spcAft>
                        <a:buClrTx/>
                        <a:buSzTx/>
                        <a:buFontTx/>
                        <a:buNone/>
                      </a:pPr>
                      <a:r>
                        <a:rPr kumimoji="0" lang="fi-FI" sz="1400" b="0" i="0" u="none" strike="noStrike" kern="1200" cap="none" spc="0" normalizeH="0" baseline="0" noProof="0">
                          <a:ln>
                            <a:noFill/>
                          </a:ln>
                          <a:solidFill>
                            <a:schemeClr val="tx1"/>
                          </a:solidFill>
                          <a:effectLst/>
                          <a:uLnTx/>
                          <a:uFillTx/>
                          <a:latin typeface="Calibri" panose="020F0502020204030204"/>
                          <a:ea typeface="+mn-ea"/>
                          <a:cs typeface="+mn-cs"/>
                        </a:rPr>
                        <a:t>95 347 000</a:t>
                      </a:r>
                    </a:p>
                    <a:p>
                      <a:pPr marL="0" marR="0" lvl="0" indent="0" algn="l" rtl="0" eaLnBrk="1" fontAlgn="auto" latinLnBrk="0" hangingPunct="1">
                        <a:lnSpc>
                          <a:spcPct val="100000"/>
                        </a:lnSpc>
                        <a:spcBef>
                          <a:spcPts val="0"/>
                        </a:spcBef>
                        <a:spcAft>
                          <a:spcPts val="0"/>
                        </a:spcAft>
                        <a:buClrTx/>
                        <a:buSzTx/>
                        <a:buFontTx/>
                        <a:buNone/>
                      </a:pPr>
                      <a:endParaRPr kumimoji="0" lang="fi-FI" sz="1400" b="0" i="0" u="none" strike="noStrike" kern="1200" cap="none" spc="0" normalizeH="0" baseline="0" noProof="0">
                        <a:ln>
                          <a:noFill/>
                        </a:ln>
                        <a:solidFill>
                          <a:schemeClr val="tx1"/>
                        </a:solidFill>
                        <a:effectLst/>
                        <a:uLnTx/>
                        <a:uFillTx/>
                        <a:latin typeface="Calibri" panose="020F0502020204030204"/>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4013048372"/>
                  </a:ext>
                </a:extLst>
              </a:tr>
              <a:tr h="82307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i-FI" sz="1400">
                          <a:solidFill>
                            <a:schemeClr val="tx1"/>
                          </a:solidFill>
                        </a:rPr>
                        <a:t>Vesihuollon Investointimenot (netto)</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i-FI" sz="1400">
                          <a:solidFill>
                            <a:schemeClr val="tx1"/>
                          </a:solidFill>
                        </a:rPr>
                        <a:t>183 475 000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a:lnSpc>
                          <a:spcPct val="100000"/>
                        </a:lnSpc>
                        <a:spcBef>
                          <a:spcPts val="0"/>
                        </a:spcBef>
                        <a:spcAft>
                          <a:spcPts val="0"/>
                        </a:spcAft>
                        <a:buNone/>
                      </a:pPr>
                      <a:r>
                        <a:rPr lang="fi-FI" sz="1400" b="0" i="0" u="none" strike="noStrike" kern="1200" cap="none" spc="0" normalizeH="0" baseline="0" noProof="0">
                          <a:ln>
                            <a:noFill/>
                          </a:ln>
                          <a:solidFill>
                            <a:srgbClr val="FF0000"/>
                          </a:solidFill>
                          <a:effectLst/>
                          <a:uLnTx/>
                          <a:uFillTx/>
                          <a:latin typeface="Calibri"/>
                        </a:rPr>
                        <a:t> </a:t>
                      </a:r>
                      <a:r>
                        <a:rPr lang="fi-FI" sz="1400" b="1" i="0" u="none" strike="noStrike" kern="1200" cap="none" spc="0" normalizeH="0" baseline="0" noProof="0">
                          <a:ln>
                            <a:noFill/>
                          </a:ln>
                          <a:solidFill>
                            <a:schemeClr val="tx1"/>
                          </a:solidFill>
                          <a:effectLst/>
                          <a:uLnTx/>
                          <a:uFillTx/>
                          <a:latin typeface="Calibri"/>
                        </a:rPr>
                        <a:t>30 292 000</a:t>
                      </a:r>
                      <a:endParaRPr kumimoji="0" lang="fi-FI" b="1">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chemeClr val="tx1"/>
                          </a:solidFill>
                          <a:effectLst/>
                          <a:uLnTx/>
                          <a:uFillTx/>
                          <a:latin typeface="Calibri" panose="020F0502020204030204"/>
                          <a:ea typeface="+mn-ea"/>
                          <a:cs typeface="+mn-cs"/>
                        </a:rPr>
                        <a:t>200 197 000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396922055"/>
                  </a:ext>
                </a:extLst>
              </a:tr>
              <a:tr h="58790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i-FI" sz="1400">
                          <a:solidFill>
                            <a:schemeClr val="tx1"/>
                          </a:solidFill>
                        </a:rPr>
                        <a:t>Vesihuollon toimintamenot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i-FI" sz="1400">
                          <a:solidFill>
                            <a:schemeClr val="tx1"/>
                          </a:solidFill>
                        </a:rPr>
                        <a:t>115 721 000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a:lnSpc>
                          <a:spcPct val="100000"/>
                        </a:lnSpc>
                        <a:spcBef>
                          <a:spcPts val="0"/>
                        </a:spcBef>
                        <a:spcAft>
                          <a:spcPts val="0"/>
                        </a:spcAft>
                        <a:buClrTx/>
                        <a:buSzTx/>
                        <a:buFontTx/>
                        <a:buNone/>
                      </a:pPr>
                      <a:r>
                        <a:rPr lang="fi-FI" sz="1400" b="1">
                          <a:solidFill>
                            <a:schemeClr val="tx1"/>
                          </a:solidFill>
                        </a:rPr>
                        <a:t>26 450 000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chemeClr val="tx1"/>
                          </a:solidFill>
                          <a:effectLst/>
                          <a:uLnTx/>
                          <a:uFillTx/>
                          <a:latin typeface="+mn-lt"/>
                          <a:ea typeface="+mn-ea"/>
                          <a:cs typeface="+mn-cs"/>
                        </a:rPr>
                        <a:t>116 023 000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3331351663"/>
                  </a:ext>
                </a:extLst>
              </a:tr>
            </a:tbl>
          </a:graphicData>
        </a:graphic>
      </p:graphicFrame>
      <p:pic>
        <p:nvPicPr>
          <p:cNvPr id="10" name="Picture 9">
            <a:extLst>
              <a:ext uri="{FF2B5EF4-FFF2-40B4-BE49-F238E27FC236}">
                <a16:creationId xmlns:a16="http://schemas.microsoft.com/office/drawing/2014/main" id="{90992645-C21F-B4B2-51A6-E633C1C28312}"/>
              </a:ext>
            </a:extLst>
          </p:cNvPr>
          <p:cNvPicPr>
            <a:picLocks noChangeAspect="1"/>
          </p:cNvPicPr>
          <p:nvPr/>
        </p:nvPicPr>
        <p:blipFill>
          <a:blip r:embed="rId2"/>
          <a:stretch>
            <a:fillRect/>
          </a:stretch>
        </p:blipFill>
        <p:spPr>
          <a:xfrm>
            <a:off x="5802267" y="2276474"/>
            <a:ext cx="6028205" cy="3340124"/>
          </a:xfrm>
          <a:prstGeom prst="rect">
            <a:avLst/>
          </a:prstGeom>
        </p:spPr>
      </p:pic>
    </p:spTree>
    <p:extLst>
      <p:ext uri="{BB962C8B-B14F-4D97-AF65-F5344CB8AC3E}">
        <p14:creationId xmlns:p14="http://schemas.microsoft.com/office/powerpoint/2010/main" val="46287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isällön paikkamerkki 9">
            <a:extLst>
              <a:ext uri="{FF2B5EF4-FFF2-40B4-BE49-F238E27FC236}">
                <a16:creationId xmlns:a16="http://schemas.microsoft.com/office/drawing/2014/main" id="{869C3A43-C7A1-4602-267D-2F4B3B5CEF26}"/>
              </a:ext>
            </a:extLst>
          </p:cNvPr>
          <p:cNvSpPr>
            <a:spLocks noGrp="1"/>
          </p:cNvSpPr>
          <p:nvPr>
            <p:ph sz="half" idx="2"/>
          </p:nvPr>
        </p:nvSpPr>
        <p:spPr/>
        <p:txBody>
          <a:bodyPr/>
          <a:lstStyle/>
          <a:p>
            <a:endParaRPr lang="fi-FI" sz="1400" b="1" dirty="0">
              <a:latin typeface="Source Sans Pro"/>
              <a:ea typeface="Source Sans Pro"/>
            </a:endParaRPr>
          </a:p>
          <a:p>
            <a:endParaRPr lang="fi-FI" sz="1400" b="1" dirty="0">
              <a:latin typeface="Source Sans Pro"/>
              <a:ea typeface="Source Sans Pro"/>
            </a:endParaRPr>
          </a:p>
          <a:p>
            <a:r>
              <a:rPr lang="fi-FI" sz="1400" b="1" dirty="0">
                <a:latin typeface="Source Sans Pro"/>
                <a:ea typeface="Source Sans Pro"/>
              </a:rPr>
              <a:t>Dia 2. HSY:n taloudellinen tilanne. Kaudella 1-3/2025 toimintatuottoja kertyi 121,9 miljoonaa euroa. Vuoden 2025 toimintatuottojen odotetaan olevan 2,0  miljoonaa euroa talousarviota heikommat. Kuvaa merkittävimmät seikat, jotka ovat syynä toimintatuottojen heikkenemään.</a:t>
            </a:r>
            <a:endParaRPr lang="fi-FI" sz="1400" b="1" dirty="0"/>
          </a:p>
          <a:p>
            <a:pPr marL="742950" lvl="1" indent="-285750">
              <a:buFont typeface="Courier New,monospace"/>
              <a:buChar char="o"/>
            </a:pPr>
            <a:r>
              <a:rPr lang="fi-FI" sz="1400" dirty="0">
                <a:latin typeface="Source Sans Pro"/>
                <a:ea typeface="Source Sans Pro"/>
              </a:rPr>
              <a:t>Merkittävin ero toimintatuottoennusteessa syntyy jätehuollon käsittelymaksuista, joiden odotetaan jäävän 3,5 milj. euroa alle talousarvion. Vastaavasti jätehuollon kuljetusmaksutuottojen odotetaan ylittävän ennusteen 0,7 milj. eurolla.</a:t>
            </a:r>
            <a:endParaRPr lang="fi-FI" sz="1400" dirty="0">
              <a:solidFill>
                <a:srgbClr val="000000"/>
              </a:solidFill>
              <a:latin typeface="Source Sans Pro"/>
              <a:ea typeface="Source Sans Pro"/>
            </a:endParaRPr>
          </a:p>
          <a:p>
            <a:pPr marL="285750" indent="-285750">
              <a:buFont typeface="Courier New" panose="020B0604020202020204" pitchFamily="34" charset="0"/>
              <a:buChar char="o"/>
            </a:pPr>
            <a:r>
              <a:rPr lang="fi-FI" sz="1400" b="1" dirty="0">
                <a:latin typeface="Source Sans Pro"/>
                <a:ea typeface="Source Sans Pro"/>
              </a:rPr>
              <a:t>Toimintakulut olivat tarkastelujaksolla 47,1 miljoonaa euroa. Vuoden 2025 toimintamenojen odotetaan olevan 0,9 miljoonaa euroa yli talousarvion. Kuvaa merkittävimmät seikat, jotka ovat syynä toimintamenojen kasvuun.</a:t>
            </a:r>
          </a:p>
          <a:p>
            <a:pPr marL="742950" lvl="1" indent="-285750">
              <a:buFont typeface="Courier New" panose="020B0604020202020204" pitchFamily="34" charset="0"/>
              <a:buChar char="o"/>
            </a:pPr>
            <a:r>
              <a:rPr lang="fi-FI" sz="1400" dirty="0">
                <a:latin typeface="Source Sans Pro"/>
                <a:ea typeface="Source Sans Pro"/>
              </a:rPr>
              <a:t>Raportointihetken ennusteen toimintakulujen  ylitys koostuu lukuisista pienemmistä eristä, etenkin jätehuollon pienkalustoon, työkaluihin, varaosiin ja tarvikkeisiin sekä tuotannollisten materiaalien sekä vuokriin ja kaluston leasing-maksuihin liittyvien arvioiden päivityksestä. Ennustetta päivitetään 1-4/2025 osavuosikatsauksen yhteydessä viimeisimmän käytettävissä olevan datan perusteella.</a:t>
            </a:r>
          </a:p>
          <a:p>
            <a:pPr marL="285750" indent="-285750">
              <a:buFont typeface="Courier New" panose="020B0604020202020204" pitchFamily="34" charset="0"/>
              <a:buChar char="o"/>
            </a:pPr>
            <a:r>
              <a:rPr lang="fi-FI" sz="1400" b="1" dirty="0">
                <a:latin typeface="Source Sans Pro"/>
                <a:ea typeface="Source Sans Pro"/>
              </a:rPr>
              <a:t>Tammi-maaliskuun investoinnit olivat yhteensä 33,7 miljoonaa euroa. Vuoden 2025 investointien ennustetaan toteutuvan 221,7 miljoonan euron suuruisina, joka on 15,0 miljoonaa euroa yli talousarvion. Mikä aiheuttaa investointiylityksen talousarvioon nähden?</a:t>
            </a:r>
          </a:p>
          <a:p>
            <a:pPr marL="742950" indent="-285750">
              <a:buFont typeface="Courier New" panose="020B0604020202020204" pitchFamily="34" charset="0"/>
              <a:buChar char="o"/>
            </a:pPr>
            <a:r>
              <a:rPr lang="fi-FI" sz="1400" dirty="0">
                <a:latin typeface="Source Sans Pro"/>
                <a:ea typeface="Source Sans Pro"/>
              </a:rPr>
              <a:t>Investointitason arvioitu ylitys johtuu pääosin Vesihuollon vedenjakelu- ja viemäröinti-investoinneissa verkostojen saneeraukseen liittyvistä lisäyksistä. </a:t>
            </a:r>
          </a:p>
          <a:p>
            <a:pPr marL="742950" indent="-285750">
              <a:buFont typeface="Courier New" panose="020B0604020202020204" pitchFamily="34" charset="0"/>
              <a:buChar char="o"/>
            </a:pPr>
            <a:endParaRPr lang="fi-FI" sz="1400" b="1" dirty="0">
              <a:latin typeface="Source Sans Pro"/>
              <a:ea typeface="Source Sans Pro"/>
            </a:endParaRPr>
          </a:p>
          <a:p>
            <a:pPr marL="742950" indent="-285750">
              <a:buFont typeface="Courier New" panose="020B0604020202020204" pitchFamily="34" charset="0"/>
              <a:buChar char="o"/>
            </a:pPr>
            <a:endParaRPr lang="fi-FI" sz="1400" b="1" dirty="0">
              <a:latin typeface="Source Sans Pro"/>
              <a:ea typeface="Source Sans Pro"/>
            </a:endParaRPr>
          </a:p>
          <a:p>
            <a:pPr marL="742950" indent="-285750">
              <a:buFont typeface="Courier New" panose="020B0604020202020204" pitchFamily="34" charset="0"/>
              <a:buChar char="o"/>
            </a:pPr>
            <a:endParaRPr lang="fi-FI" sz="1400" b="1" dirty="0">
              <a:latin typeface="Source Sans Pro"/>
              <a:ea typeface="Source Sans Pro"/>
            </a:endParaRPr>
          </a:p>
        </p:txBody>
      </p:sp>
      <p:sp>
        <p:nvSpPr>
          <p:cNvPr id="9" name="Otsikko 8">
            <a:extLst>
              <a:ext uri="{FF2B5EF4-FFF2-40B4-BE49-F238E27FC236}">
                <a16:creationId xmlns:a16="http://schemas.microsoft.com/office/drawing/2014/main" id="{79AEEFDE-5B8C-32CE-21C4-65B0D6B9BB3D}"/>
              </a:ext>
            </a:extLst>
          </p:cNvPr>
          <p:cNvSpPr>
            <a:spLocks noGrp="1"/>
          </p:cNvSpPr>
          <p:nvPr>
            <p:ph type="title"/>
          </p:nvPr>
        </p:nvSpPr>
        <p:spPr>
          <a:xfrm>
            <a:off x="351184" y="539859"/>
            <a:ext cx="8524459" cy="809668"/>
          </a:xfrm>
        </p:spPr>
        <p:txBody>
          <a:bodyPr/>
          <a:lstStyle/>
          <a:p>
            <a:r>
              <a:rPr lang="fi-FI"/>
              <a:t>Lisäkysymykset ja vastaukset 1</a:t>
            </a:r>
          </a:p>
        </p:txBody>
      </p:sp>
    </p:spTree>
    <p:extLst>
      <p:ext uri="{BB962C8B-B14F-4D97-AF65-F5344CB8AC3E}">
        <p14:creationId xmlns:p14="http://schemas.microsoft.com/office/powerpoint/2010/main" val="3117789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isällön paikkamerkki 9">
            <a:extLst>
              <a:ext uri="{FF2B5EF4-FFF2-40B4-BE49-F238E27FC236}">
                <a16:creationId xmlns:a16="http://schemas.microsoft.com/office/drawing/2014/main" id="{869C3A43-C7A1-4602-267D-2F4B3B5CEF26}"/>
              </a:ext>
            </a:extLst>
          </p:cNvPr>
          <p:cNvSpPr>
            <a:spLocks noGrp="1"/>
          </p:cNvSpPr>
          <p:nvPr>
            <p:ph sz="half" idx="2"/>
          </p:nvPr>
        </p:nvSpPr>
        <p:spPr/>
        <p:txBody>
          <a:bodyPr/>
          <a:lstStyle/>
          <a:p>
            <a:endParaRPr lang="fi-FI" sz="1600" b="1" dirty="0"/>
          </a:p>
          <a:p>
            <a:endParaRPr lang="fi-FI" sz="1600" b="1" dirty="0"/>
          </a:p>
          <a:p>
            <a:endParaRPr lang="fi-FI" sz="1600" b="1" dirty="0"/>
          </a:p>
          <a:p>
            <a:endParaRPr lang="fi-FI" sz="1600" b="1" dirty="0"/>
          </a:p>
          <a:p>
            <a:endParaRPr lang="fi-FI" sz="1600" b="1" dirty="0"/>
          </a:p>
          <a:p>
            <a:endParaRPr lang="fi-FI" sz="1600" b="1" dirty="0"/>
          </a:p>
          <a:p>
            <a:r>
              <a:rPr lang="fi-FI" sz="1600" b="1" dirty="0">
                <a:latin typeface="Source Sans Pro"/>
                <a:ea typeface="Source Sans Pro"/>
              </a:rPr>
              <a:t>Dia 3. Omistajien asettamien tavoitteiden mukaan tavoitetaso olisi 145,2 euroa/asukas. Näin ollen tämä tavoite ennusteen mukaan ei toteudu. Korjaatteko punaisella pallukalla.</a:t>
            </a:r>
            <a:endParaRPr lang="fi-FI" sz="1600" dirty="0"/>
          </a:p>
          <a:p>
            <a:pPr marL="285750" indent="-285750">
              <a:buFont typeface="Arial" panose="020B0604020202020204" pitchFamily="34" charset="0"/>
              <a:buChar char="•"/>
            </a:pPr>
            <a:r>
              <a:rPr lang="fi-FI" sz="1600" dirty="0">
                <a:latin typeface="Source Sans Pro"/>
                <a:ea typeface="Source Sans Pro"/>
              </a:rPr>
              <a:t>Indikaattorin väri päivitetty punaiseksi. Raportointihetken ennusteen mukaan ylittää tavoitetason 145,2 eur/asukas, mutta on linjassa 2025 talousarvion kanssa, ennusteeseen sisältyy varovaisuutta ja ennustetta päivitetään tulevan osavuosikatsauksen yhteydessä viimeisimmän käytettävissä olevan datan perusteella. </a:t>
            </a:r>
            <a:endParaRPr lang="fi-FI" sz="1600" dirty="0"/>
          </a:p>
          <a:p>
            <a:endParaRPr lang="fi-FI" sz="1600" b="1" dirty="0"/>
          </a:p>
          <a:p>
            <a:r>
              <a:rPr lang="fi-FI" sz="1600" b="1" dirty="0"/>
              <a:t>Dia 7. Hankintatoimen kehittäminen; Mitä säästöpotentiaaleja on tunnistettu ja missä kategorioissa?</a:t>
            </a:r>
            <a:endParaRPr lang="fi-FI" sz="1600" dirty="0"/>
          </a:p>
          <a:p>
            <a:r>
              <a:rPr lang="fi-FI" sz="1600" dirty="0"/>
              <a:t>Kategoriatyö on alkanut syksyllä 2024 ja hankintatoimen kategorisointi on vielä osittain kesken. Jokainen kategoria tekee toimintaansa varten kategoriasuunnitelman, joissa on kehitysehdotuksina erilaisia säästökohteita.  Säästökohteita löytyy mm. työtapojen yhdenmukaistamisesta ja hankintakokonaisuuksien uudella määrittelyllä.</a:t>
            </a:r>
          </a:p>
          <a:p>
            <a:r>
              <a:rPr lang="fi-FI" sz="1600" b="1" dirty="0"/>
              <a:t>Fiksummin-hanke: Tehdäänkö hankkeen aikana väliarviointeja taloudellisista vaikutuksia?</a:t>
            </a:r>
          </a:p>
          <a:p>
            <a:r>
              <a:rPr lang="fi-FI" sz="1600" dirty="0"/>
              <a:t>Seurantaa tehdään aloitekohtaisesti eli jokaisen aloitteen potentiaali arvioidaan aloitteen käsittelyn yhteydessä. </a:t>
            </a:r>
          </a:p>
          <a:p>
            <a:endParaRPr lang="fi-FI" dirty="0"/>
          </a:p>
        </p:txBody>
      </p:sp>
      <p:sp>
        <p:nvSpPr>
          <p:cNvPr id="9" name="Otsikko 8">
            <a:extLst>
              <a:ext uri="{FF2B5EF4-FFF2-40B4-BE49-F238E27FC236}">
                <a16:creationId xmlns:a16="http://schemas.microsoft.com/office/drawing/2014/main" id="{79AEEFDE-5B8C-32CE-21C4-65B0D6B9BB3D}"/>
              </a:ext>
            </a:extLst>
          </p:cNvPr>
          <p:cNvSpPr>
            <a:spLocks noGrp="1"/>
          </p:cNvSpPr>
          <p:nvPr>
            <p:ph type="title"/>
          </p:nvPr>
        </p:nvSpPr>
        <p:spPr>
          <a:xfrm>
            <a:off x="351184" y="539859"/>
            <a:ext cx="8524459" cy="809668"/>
          </a:xfrm>
        </p:spPr>
        <p:txBody>
          <a:bodyPr/>
          <a:lstStyle/>
          <a:p>
            <a:r>
              <a:rPr lang="fi-FI"/>
              <a:t>Lisäkysymykset ja vastaukset 2</a:t>
            </a:r>
          </a:p>
        </p:txBody>
      </p:sp>
    </p:spTree>
    <p:extLst>
      <p:ext uri="{BB962C8B-B14F-4D97-AF65-F5344CB8AC3E}">
        <p14:creationId xmlns:p14="http://schemas.microsoft.com/office/powerpoint/2010/main" val="2992219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isällön paikkamerkki 6">
            <a:extLst>
              <a:ext uri="{FF2B5EF4-FFF2-40B4-BE49-F238E27FC236}">
                <a16:creationId xmlns:a16="http://schemas.microsoft.com/office/drawing/2014/main" id="{E709F349-6153-DCE0-7F3F-B48786801E8D}"/>
              </a:ext>
            </a:extLst>
          </p:cNvPr>
          <p:cNvSpPr>
            <a:spLocks noGrp="1"/>
          </p:cNvSpPr>
          <p:nvPr>
            <p:ph sz="half" idx="2"/>
          </p:nvPr>
        </p:nvSpPr>
        <p:spPr>
          <a:xfrm>
            <a:off x="351186" y="1268735"/>
            <a:ext cx="11489632" cy="5222312"/>
          </a:xfrm>
        </p:spPr>
        <p:txBody>
          <a:bodyPr/>
          <a:lstStyle/>
          <a:p>
            <a:pPr marL="171450" indent="-171450">
              <a:buFont typeface="Arial" panose="020B0604020202020204" pitchFamily="34" charset="0"/>
              <a:buChar char="•"/>
            </a:pPr>
            <a:r>
              <a:rPr lang="fi-FI" sz="1300" dirty="0">
                <a:solidFill>
                  <a:schemeClr val="tx1"/>
                </a:solidFill>
                <a:latin typeface="Source Sans Pro"/>
                <a:ea typeface="Source Sans Pro"/>
              </a:rPr>
              <a:t>Keskeisten omistajaohjaustavoitteiden toteutuminen:</a:t>
            </a:r>
          </a:p>
          <a:p>
            <a:pPr marL="628650" lvl="1" indent="-171450">
              <a:buFont typeface="Arial" panose="020B0604020202020204" pitchFamily="34" charset="0"/>
              <a:buChar char="•"/>
            </a:pPr>
            <a:r>
              <a:rPr lang="fi-FI" sz="1300" dirty="0">
                <a:solidFill>
                  <a:schemeClr val="tx1"/>
                </a:solidFill>
                <a:latin typeface="Source Sans Pro"/>
                <a:ea typeface="Source Sans Pro"/>
              </a:rPr>
              <a:t>HSY:n strategisena päämääränä on kestävä talous, eli nettovelanoton nollaaminen strategiakauden aikana sekä tehokas ja taloudellinen toiminta. Kvartaalin ennusteen mukaan tavoite on saavutettavissa.</a:t>
            </a:r>
          </a:p>
          <a:p>
            <a:pPr marL="628650" lvl="1" indent="-171450">
              <a:buFont typeface="Arial" panose="020B0604020202020204" pitchFamily="34" charset="0"/>
              <a:buChar char="•"/>
            </a:pPr>
            <a:r>
              <a:rPr lang="fi-FI" sz="1300" dirty="0">
                <a:solidFill>
                  <a:schemeClr val="tx1"/>
                </a:solidFill>
                <a:latin typeface="Source Sans Pro"/>
                <a:ea typeface="Source Sans Pro"/>
              </a:rPr>
              <a:t>Toimintamenot/asukas –mittarin ennustetaan kehittyvän strategisen tavoitteen mukaisesti vuonna 2025.</a:t>
            </a:r>
          </a:p>
          <a:p>
            <a:pPr marL="628650" lvl="1" indent="-171450">
              <a:buFont typeface="Arial" panose="020B0604020202020204" pitchFamily="34" charset="0"/>
              <a:buChar char="•"/>
            </a:pPr>
            <a:r>
              <a:rPr lang="fi-FI" sz="1300" dirty="0">
                <a:solidFill>
                  <a:schemeClr val="tx1"/>
                </a:solidFill>
                <a:latin typeface="Source Sans Pro"/>
                <a:ea typeface="Source Sans Pro"/>
              </a:rPr>
              <a:t>Ennuste kierrätysasteeksi vuodelle 2024 on 46%, joten omistajaohjaustavoitteeseen 55 % v. 2025 ei ennusteta pääsevän. Vuoden toteuma 2023 oli 46%.  Kierrätysaste-mittari päivittyy yli vuoden viiveellä ulkoisten lähtötietojen aikataulusta johtuen.</a:t>
            </a:r>
          </a:p>
          <a:p>
            <a:pPr marL="628650" lvl="1" indent="-171450">
              <a:buFont typeface="Arial" panose="020B0604020202020204" pitchFamily="34" charset="0"/>
              <a:buChar char="•"/>
            </a:pPr>
            <a:r>
              <a:rPr lang="fi-FI" sz="1300" dirty="0">
                <a:solidFill>
                  <a:schemeClr val="tx1"/>
                </a:solidFill>
                <a:latin typeface="Source Sans Pro"/>
                <a:ea typeface="Source Sans Pro"/>
              </a:rPr>
              <a:t>HSY:n omassa toiminnassa ja ulkoisissa palveluissa syntyvien kasvihuonekaasupäästöjen ennustetaan laskevan tavoitteen mukaisesti. Nykyisellä kehityksellä HSY:n hiilineutraalius-ohjelman v. 2024 tavoitteet tullaan saavuttamaan huomioiden suunnitellut ja käynnistetyt päästövähennystoimet ja –projektit.</a:t>
            </a:r>
          </a:p>
          <a:p>
            <a:pPr marL="628650" lvl="1" indent="-171450">
              <a:buFont typeface="Arial" panose="020B0604020202020204" pitchFamily="34" charset="0"/>
              <a:buChar char="•"/>
            </a:pPr>
            <a:r>
              <a:rPr lang="fi-FI" sz="1300" dirty="0">
                <a:solidFill>
                  <a:schemeClr val="tx1"/>
                </a:solidFill>
                <a:latin typeface="Source Sans Pro"/>
                <a:ea typeface="Source Sans Pro"/>
              </a:rPr>
              <a:t>HSY:n asiakastyytyväisyyden ennustetaan pysyvän korkealla tasolla. </a:t>
            </a:r>
          </a:p>
          <a:p>
            <a:pPr lvl="1"/>
            <a:endParaRPr lang="fi-FI" sz="1300" dirty="0">
              <a:solidFill>
                <a:schemeClr val="tx1"/>
              </a:solidFill>
              <a:latin typeface="Source Sans Pro"/>
              <a:ea typeface="Source Sans Pro"/>
            </a:endParaRPr>
          </a:p>
          <a:p>
            <a:pPr marL="171450" indent="-171450">
              <a:buFont typeface="Arial" panose="020B0604020202020204" pitchFamily="34" charset="0"/>
              <a:buChar char="•"/>
            </a:pPr>
            <a:r>
              <a:rPr lang="fi-FI" sz="1300" dirty="0">
                <a:solidFill>
                  <a:schemeClr val="tx1"/>
                </a:solidFill>
                <a:latin typeface="Source Sans Pro"/>
                <a:ea typeface="Source Sans Pro"/>
              </a:rPr>
              <a:t>HSY:n taloudellinen tilanne </a:t>
            </a:r>
          </a:p>
          <a:p>
            <a:pPr marL="627063" lvl="1" indent="-169863">
              <a:buFont typeface="Arial" panose="020B0604020202020204" pitchFamily="34" charset="0"/>
              <a:buChar char="•"/>
            </a:pPr>
            <a:r>
              <a:rPr lang="fi-FI" sz="1300" dirty="0">
                <a:solidFill>
                  <a:schemeClr val="tx1"/>
                </a:solidFill>
                <a:latin typeface="Source Sans Pro"/>
                <a:ea typeface="Source Sans Pro"/>
              </a:rPr>
              <a:t>Kaudella 1-3/2025 toimintatuottoja kertyi 121,9 miljoonaa euroa. Vuoden 2025 toimintatuottojen odotetaan olevan 2,0  miljoonaa euroa talousarviota heikommat.</a:t>
            </a:r>
            <a:endParaRPr lang="fi-FI" dirty="0">
              <a:solidFill>
                <a:schemeClr val="tx1"/>
              </a:solidFill>
              <a:latin typeface="Source Sans Pro"/>
              <a:ea typeface="Source Sans Pro"/>
            </a:endParaRPr>
          </a:p>
          <a:p>
            <a:pPr marL="627063" lvl="1" indent="-169863">
              <a:buFont typeface="Arial" panose="020B0604020202020204" pitchFamily="34" charset="0"/>
              <a:buChar char="•"/>
            </a:pPr>
            <a:r>
              <a:rPr lang="fi-FI" sz="1300" dirty="0">
                <a:solidFill>
                  <a:schemeClr val="tx1"/>
                </a:solidFill>
                <a:latin typeface="Source Sans Pro"/>
                <a:ea typeface="Source Sans Pro"/>
              </a:rPr>
              <a:t>Toimintakulut olivat tarkastelujaksolla 47,1 miljoonaa euroa. Vuoden 2025 toimintamenojen odotetaan olevan 0,9 miljoonaa euroa yli talousarvion.</a:t>
            </a:r>
            <a:endParaRPr lang="fi-FI" dirty="0">
              <a:solidFill>
                <a:schemeClr val="tx1"/>
              </a:solidFill>
              <a:latin typeface="Source Sans Pro"/>
              <a:ea typeface="Source Sans Pro"/>
            </a:endParaRPr>
          </a:p>
          <a:p>
            <a:pPr marL="627063" lvl="1" indent="-169863">
              <a:buFont typeface="Arial" panose="020B0604020202020204" pitchFamily="34" charset="0"/>
              <a:buChar char="•"/>
            </a:pPr>
            <a:r>
              <a:rPr lang="fi-FI" sz="1300" dirty="0">
                <a:solidFill>
                  <a:schemeClr val="tx1"/>
                </a:solidFill>
                <a:latin typeface="Source Sans Pro"/>
                <a:ea typeface="Source Sans Pro"/>
              </a:rPr>
              <a:t>Tammi maaliskuun investoinnit olivat yhteensä 33,7 miljoonaa euroa. Vuoden 2025 investointien ennustetaan toteutuvan 221,7 miljoonan euron suuruisina, joka on 15,0 miljoonaa euroa yli talousarvion. </a:t>
            </a:r>
            <a:endParaRPr lang="fi-FI" dirty="0">
              <a:solidFill>
                <a:schemeClr val="tx1"/>
              </a:solidFill>
              <a:latin typeface="Source Sans Pro"/>
              <a:ea typeface="Source Sans Pro"/>
            </a:endParaRPr>
          </a:p>
          <a:p>
            <a:pPr marL="627063" lvl="1" indent="-169863">
              <a:buFont typeface="Arial" panose="020B0604020202020204" pitchFamily="34" charset="0"/>
              <a:buChar char="•"/>
            </a:pPr>
            <a:r>
              <a:rPr lang="fi-FI" sz="1300" dirty="0">
                <a:solidFill>
                  <a:schemeClr val="tx1"/>
                </a:solidFill>
                <a:latin typeface="Source Sans Pro"/>
                <a:ea typeface="Source Sans Pro"/>
              </a:rPr>
              <a:t>2025 ennusteen mukaan velkaantuminen hidastuu v. 2025 aikana talousarviota nopeammin.</a:t>
            </a:r>
            <a:endParaRPr lang="fi-FI" dirty="0">
              <a:solidFill>
                <a:schemeClr val="tx1"/>
              </a:solidFill>
              <a:latin typeface="Source Sans Pro"/>
              <a:ea typeface="Source Sans Pro"/>
            </a:endParaRPr>
          </a:p>
          <a:p>
            <a:pPr marL="627063" lvl="1" indent="-169863">
              <a:buFont typeface="Arial" panose="020B0604020202020204" pitchFamily="34" charset="0"/>
              <a:buChar char="•"/>
            </a:pPr>
            <a:r>
              <a:rPr lang="fi-FI" sz="1300" dirty="0">
                <a:solidFill>
                  <a:schemeClr val="tx1"/>
                </a:solidFill>
                <a:latin typeface="Source Sans Pro"/>
                <a:ea typeface="Source Sans Pro"/>
              </a:rPr>
              <a:t>Alustava TTS 2026-2028 käsitellään HSY:n hallituksessa ja hyväksytään yhtymäkokouksessa toukokuussa 2025 .</a:t>
            </a:r>
            <a:endParaRPr lang="fi-FI" dirty="0">
              <a:solidFill>
                <a:schemeClr val="tx1"/>
              </a:solidFill>
              <a:latin typeface="Source Sans Pro"/>
              <a:ea typeface="Source Sans Pro"/>
            </a:endParaRPr>
          </a:p>
          <a:p>
            <a:pPr marL="628650" lvl="1" indent="-171450">
              <a:buFont typeface="Arial" panose="020B0604020202020204" pitchFamily="34" charset="0"/>
              <a:buChar char="•"/>
            </a:pPr>
            <a:endParaRPr lang="fi-FI" sz="1300" dirty="0">
              <a:solidFill>
                <a:schemeClr val="tx1"/>
              </a:solidFill>
            </a:endParaRPr>
          </a:p>
        </p:txBody>
      </p:sp>
      <p:sp>
        <p:nvSpPr>
          <p:cNvPr id="6" name="Otsikko 5">
            <a:extLst>
              <a:ext uri="{FF2B5EF4-FFF2-40B4-BE49-F238E27FC236}">
                <a16:creationId xmlns:a16="http://schemas.microsoft.com/office/drawing/2014/main" id="{2E58F0A9-C82F-0F7C-1233-7E173B12E9DE}"/>
              </a:ext>
            </a:extLst>
          </p:cNvPr>
          <p:cNvSpPr>
            <a:spLocks noGrp="1"/>
          </p:cNvSpPr>
          <p:nvPr>
            <p:ph type="title"/>
          </p:nvPr>
        </p:nvSpPr>
        <p:spPr>
          <a:xfrm>
            <a:off x="351182" y="539859"/>
            <a:ext cx="9924932" cy="809668"/>
          </a:xfrm>
        </p:spPr>
        <p:txBody>
          <a:bodyPr/>
          <a:lstStyle/>
          <a:p>
            <a:r>
              <a:rPr lang="fi-FI" sz="2400">
                <a:latin typeface="Source Sans Pro Semibold"/>
                <a:ea typeface="Source Sans Pro Semibold"/>
              </a:rPr>
              <a:t>Olennaiset nostot HSY:n toiminnasta raportointikaudella 1/2025</a:t>
            </a:r>
            <a:endParaRPr lang="fi-FI" sz="2400">
              <a:latin typeface="Source Sans Pro Semibold" panose="020B0603030403020204" pitchFamily="34" charset="0"/>
              <a:ea typeface="Source Sans Pro Semibold" panose="020B0603030403020204" pitchFamily="34" charset="0"/>
            </a:endParaRPr>
          </a:p>
        </p:txBody>
      </p:sp>
    </p:spTree>
    <p:extLst>
      <p:ext uri="{BB962C8B-B14F-4D97-AF65-F5344CB8AC3E}">
        <p14:creationId xmlns:p14="http://schemas.microsoft.com/office/powerpoint/2010/main" val="1771885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tsikko 13">
            <a:extLst>
              <a:ext uri="{FF2B5EF4-FFF2-40B4-BE49-F238E27FC236}">
                <a16:creationId xmlns:a16="http://schemas.microsoft.com/office/drawing/2014/main" id="{7EA2F263-14ED-FD25-8E1F-80ABBFBA247E}"/>
              </a:ext>
            </a:extLst>
          </p:cNvPr>
          <p:cNvSpPr>
            <a:spLocks noGrp="1"/>
          </p:cNvSpPr>
          <p:nvPr>
            <p:ph type="title"/>
          </p:nvPr>
        </p:nvSpPr>
        <p:spPr>
          <a:xfrm>
            <a:off x="351184" y="539859"/>
            <a:ext cx="8062974" cy="809668"/>
          </a:xfrm>
        </p:spPr>
        <p:txBody>
          <a:bodyPr/>
          <a:lstStyle/>
          <a:p>
            <a:r>
              <a:rPr kumimoji="0" lang="fi-FI" sz="2800" i="0" u="none" strike="noStrike" kern="1200" cap="none" spc="0" normalizeH="0" baseline="0" noProof="0" dirty="0">
                <a:ln>
                  <a:noFill/>
                </a:ln>
                <a:effectLst/>
                <a:uLnTx/>
                <a:uFillTx/>
                <a:latin typeface="Source Sans Pro Semibold"/>
                <a:ea typeface="Source Sans Pro Semibold"/>
              </a:rPr>
              <a:t>OMISTAJIEN ASETTAMIEN TAVOITTEIDEN SEURANTA</a:t>
            </a:r>
            <a:br>
              <a:rPr lang="fi-FI" sz="2800" i="0" u="none" strike="noStrike" kern="1200" cap="none" spc="0" normalizeH="0" baseline="0" noProof="0" dirty="0">
                <a:ln>
                  <a:noFill/>
                </a:ln>
                <a:effectLst/>
                <a:uLnTx/>
                <a:uFillTx/>
                <a:latin typeface="Source Sans Pro Semibold" panose="020B0603030403020204" pitchFamily="34" charset="0"/>
                <a:ea typeface="Source Sans Pro Semibold" panose="020B0603030403020204" pitchFamily="34" charset="0"/>
              </a:rPr>
            </a:br>
            <a:r>
              <a:rPr kumimoji="0" lang="fi-FI" sz="1800" b="0" i="0" u="none" strike="noStrike" kern="1200" cap="none" spc="0" normalizeH="0" baseline="0" noProof="0" dirty="0">
                <a:ln>
                  <a:noFill/>
                </a:ln>
                <a:solidFill>
                  <a:prstClr val="black"/>
                </a:solidFill>
                <a:effectLst/>
                <a:uLnTx/>
                <a:uFillTx/>
                <a:latin typeface="Source Sans Pro Semibold"/>
                <a:ea typeface="Source Sans Pro Semibold"/>
              </a:rPr>
              <a:t> 1</a:t>
            </a:r>
            <a:r>
              <a:rPr lang="fi-FI" sz="1800" b="0" dirty="0">
                <a:solidFill>
                  <a:prstClr val="black"/>
                </a:solidFill>
                <a:latin typeface="Source Sans Pro Semibold"/>
                <a:ea typeface="Source Sans Pro Semibold"/>
              </a:rPr>
              <a:t>. Tuottavuuden nousu vähintään 1,5%. </a:t>
            </a:r>
            <a:br>
              <a:rPr lang="fi-FI" sz="2800" b="0" i="0" u="none" strike="noStrike" kern="1200" cap="none" spc="0" normalizeH="0" baseline="0" noProof="0" dirty="0">
                <a:ln>
                  <a:noFill/>
                </a:ln>
                <a:effectLst/>
                <a:uLnTx/>
                <a:uFillTx/>
                <a:latin typeface="Source Sans Pro" panose="020B0503030403020204" pitchFamily="34" charset="0"/>
                <a:ea typeface="Source Sans Pro" panose="020B0503030403020204" pitchFamily="34" charset="0"/>
              </a:rPr>
            </a:br>
            <a:endParaRPr lang="fi-FI" dirty="0"/>
          </a:p>
        </p:txBody>
      </p:sp>
      <p:sp>
        <p:nvSpPr>
          <p:cNvPr id="22" name="Vuokaaviosymboli: Liitin 21">
            <a:extLst>
              <a:ext uri="{FF2B5EF4-FFF2-40B4-BE49-F238E27FC236}">
                <a16:creationId xmlns:a16="http://schemas.microsoft.com/office/drawing/2014/main" id="{305CCE02-3330-D59D-2407-2A4241FEC1F5}"/>
              </a:ext>
            </a:extLst>
          </p:cNvPr>
          <p:cNvSpPr/>
          <p:nvPr/>
        </p:nvSpPr>
        <p:spPr>
          <a:xfrm>
            <a:off x="9130073" y="291558"/>
            <a:ext cx="1219200" cy="361951"/>
          </a:xfrm>
          <a:prstGeom prst="flowChartConnector">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Source Sans Pro"/>
                <a:ea typeface="Source Sans Pro" panose="020B0503030403020204" pitchFamily="34" charset="0"/>
                <a:cs typeface="+mn-cs"/>
              </a:rPr>
              <a:t>Toteutuu</a:t>
            </a:r>
          </a:p>
        </p:txBody>
      </p:sp>
      <p:sp>
        <p:nvSpPr>
          <p:cNvPr id="24" name="Vuokaaviosymboli: Liitin 23">
            <a:extLst>
              <a:ext uri="{FF2B5EF4-FFF2-40B4-BE49-F238E27FC236}">
                <a16:creationId xmlns:a16="http://schemas.microsoft.com/office/drawing/2014/main" id="{034D5A33-F2B4-AAB5-D61F-CB499CEFBDD8}"/>
              </a:ext>
            </a:extLst>
          </p:cNvPr>
          <p:cNvSpPr/>
          <p:nvPr/>
        </p:nvSpPr>
        <p:spPr>
          <a:xfrm>
            <a:off x="9130073" y="1366748"/>
            <a:ext cx="1219200" cy="361951"/>
          </a:xfrm>
          <a:prstGeom prst="flowChartConnector">
            <a:avLst/>
          </a:prstGeom>
          <a:solidFill>
            <a:srgbClr val="C00000"/>
          </a:solidFill>
          <a:ln w="12700" cap="flat" cmpd="sng" algn="ctr">
            <a:solidFill>
              <a:srgbClr val="ED7D31">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a:ln>
                  <a:noFill/>
                </a:ln>
                <a:solidFill>
                  <a:prstClr val="white"/>
                </a:solidFill>
                <a:effectLst/>
                <a:uLnTx/>
                <a:uFillTx/>
                <a:latin typeface="Source Sans Pro"/>
                <a:ea typeface="Source Sans Pro" panose="020B0503030403020204" pitchFamily="34" charset="0"/>
                <a:cs typeface="+mn-cs"/>
              </a:rPr>
              <a:t>Ei toteudu lainkaan</a:t>
            </a:r>
          </a:p>
        </p:txBody>
      </p:sp>
      <p:sp>
        <p:nvSpPr>
          <p:cNvPr id="7" name="Vuokaaviosymboli: Liitin 6">
            <a:extLst>
              <a:ext uri="{FF2B5EF4-FFF2-40B4-BE49-F238E27FC236}">
                <a16:creationId xmlns:a16="http://schemas.microsoft.com/office/drawing/2014/main" id="{2DCB95C0-EDEA-9D76-00F6-3C1EB18F64B7}"/>
              </a:ext>
            </a:extLst>
          </p:cNvPr>
          <p:cNvSpPr/>
          <p:nvPr/>
        </p:nvSpPr>
        <p:spPr>
          <a:xfrm>
            <a:off x="3377785" y="2742503"/>
            <a:ext cx="1219200" cy="361951"/>
          </a:xfrm>
          <a:prstGeom prst="flowChartConnector">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Source Sans Pro"/>
                <a:ea typeface="+mn-ea"/>
                <a:cs typeface="+mn-cs"/>
              </a:rPr>
              <a:t>Toteutuu</a:t>
            </a:r>
          </a:p>
        </p:txBody>
      </p:sp>
      <p:sp>
        <p:nvSpPr>
          <p:cNvPr id="2" name="Vuokaaviosymboli: Liitin 1">
            <a:extLst>
              <a:ext uri="{FF2B5EF4-FFF2-40B4-BE49-F238E27FC236}">
                <a16:creationId xmlns:a16="http://schemas.microsoft.com/office/drawing/2014/main" id="{104723B5-2C10-A477-4E7F-8C406FD9D9B6}"/>
              </a:ext>
            </a:extLst>
          </p:cNvPr>
          <p:cNvSpPr/>
          <p:nvPr/>
        </p:nvSpPr>
        <p:spPr>
          <a:xfrm>
            <a:off x="3377785" y="4442349"/>
            <a:ext cx="1219200" cy="361951"/>
          </a:xfrm>
          <a:prstGeom prst="flowChartConnector">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Source Sans Pro"/>
                <a:ea typeface="+mn-ea"/>
                <a:cs typeface="+mn-cs"/>
              </a:rPr>
              <a:t>Toteutuu</a:t>
            </a:r>
          </a:p>
        </p:txBody>
      </p:sp>
      <p:graphicFrame>
        <p:nvGraphicFramePr>
          <p:cNvPr id="3" name="Taulukko 4">
            <a:extLst>
              <a:ext uri="{FF2B5EF4-FFF2-40B4-BE49-F238E27FC236}">
                <a16:creationId xmlns:a16="http://schemas.microsoft.com/office/drawing/2014/main" id="{13A2B525-B8EC-DFFF-6BD1-BBCAC883BDB3}"/>
              </a:ext>
            </a:extLst>
          </p:cNvPr>
          <p:cNvGraphicFramePr>
            <a:graphicFrameLocks/>
          </p:cNvGraphicFramePr>
          <p:nvPr>
            <p:extLst>
              <p:ext uri="{D42A27DB-BD31-4B8C-83A1-F6EECF244321}">
                <p14:modId xmlns:p14="http://schemas.microsoft.com/office/powerpoint/2010/main" val="2461099605"/>
              </p:ext>
            </p:extLst>
          </p:nvPr>
        </p:nvGraphicFramePr>
        <p:xfrm>
          <a:off x="413569" y="1782727"/>
          <a:ext cx="11364862" cy="4931792"/>
        </p:xfrm>
        <a:graphic>
          <a:graphicData uri="http://schemas.openxmlformats.org/drawingml/2006/table">
            <a:tbl>
              <a:tblPr firstRow="1" bandRow="1"/>
              <a:tblGrid>
                <a:gridCol w="2469487">
                  <a:extLst>
                    <a:ext uri="{9D8B030D-6E8A-4147-A177-3AD203B41FA5}">
                      <a16:colId xmlns:a16="http://schemas.microsoft.com/office/drawing/2014/main" val="3945473446"/>
                    </a:ext>
                  </a:extLst>
                </a:gridCol>
                <a:gridCol w="2220827">
                  <a:extLst>
                    <a:ext uri="{9D8B030D-6E8A-4147-A177-3AD203B41FA5}">
                      <a16:colId xmlns:a16="http://schemas.microsoft.com/office/drawing/2014/main" val="2974552675"/>
                    </a:ext>
                  </a:extLst>
                </a:gridCol>
                <a:gridCol w="6674548">
                  <a:extLst>
                    <a:ext uri="{9D8B030D-6E8A-4147-A177-3AD203B41FA5}">
                      <a16:colId xmlns:a16="http://schemas.microsoft.com/office/drawing/2014/main" val="1800983964"/>
                    </a:ext>
                  </a:extLst>
                </a:gridCol>
              </a:tblGrid>
              <a:tr h="46030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i-FI" sz="1400" dirty="0">
                          <a:latin typeface="+mj-lt"/>
                          <a:ea typeface="Source Sans Pro"/>
                        </a:rPr>
                        <a:t>MITTARIT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i-FI" sz="1200">
                          <a:latin typeface="+mj-lt"/>
                          <a:ea typeface="Source Sans Pro"/>
                        </a:rPr>
                        <a:t>ARVIO TAVOITTEEN TOTEUTUMISESTA</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i-FI" sz="1200">
                          <a:latin typeface="+mj-lt"/>
                          <a:ea typeface="Source Sans Pro"/>
                        </a:rPr>
                        <a:t>LYHYT KUVAUS TOTEUMASTA</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4032355662"/>
                  </a:ext>
                </a:extLst>
              </a:tr>
              <a:tr h="269604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i-FI" sz="1200" kern="1200">
                          <a:solidFill>
                            <a:schemeClr val="dk1"/>
                          </a:solidFill>
                          <a:effectLst/>
                          <a:latin typeface="+mn-lt"/>
                          <a:ea typeface="Source Sans Pro"/>
                          <a:cs typeface="+mn-cs"/>
                        </a:rPr>
                        <a:t>1. </a:t>
                      </a:r>
                      <a:r>
                        <a:rPr lang="fi-FI" sz="1400" kern="1200">
                          <a:solidFill>
                            <a:schemeClr val="dk1"/>
                          </a:solidFill>
                          <a:effectLst/>
                          <a:latin typeface="Calibri" panose="020F0502020204030204"/>
                          <a:ea typeface="+mn-ea"/>
                          <a:cs typeface="+mn-cs"/>
                        </a:rPr>
                        <a:t>.</a:t>
                      </a:r>
                      <a:r>
                        <a:rPr lang="fi-FI" sz="1200" b="0" i="0" u="none" strike="noStrike" kern="1200" noProof="0">
                          <a:solidFill>
                            <a:schemeClr val="dk1"/>
                          </a:solidFill>
                          <a:effectLst/>
                        </a:rPr>
                        <a:t> Tuottavuusohjelman toimeenpano sekä taloudellisten vaikutusten yksilöinti, toiminnan selkeä suuntaaminen perustehtävään ja investointiohjelman optimointi ja investointien kohdistaminen siten, että korjausvelan kasvua voidaan taittaa. Lisäksi muut tarvittavat toimenpiteet, kuten taksojen korotukset, talouden tasapainottamiseksi ja velkaantumisen hillitsemiseksi</a:t>
                      </a:r>
                      <a:endParaRPr lang="fi-FI" sz="1200" kern="1200">
                        <a:solidFill>
                          <a:schemeClr val="dk1"/>
                        </a:solidFill>
                        <a:effectLst/>
                        <a:latin typeface="+mn-lt"/>
                        <a:ea typeface="Source Sans Pro"/>
                        <a:cs typeface="+mn-cs"/>
                      </a:endParaRPr>
                    </a:p>
                    <a:p>
                      <a:endParaRPr lang="fi-FI" sz="1200" kern="1200">
                        <a:solidFill>
                          <a:schemeClr val="dk1"/>
                        </a:solidFill>
                        <a:effectLst/>
                        <a:latin typeface="+mn-lt"/>
                        <a:ea typeface="Source Sans Pro" panose="020B0503030403020204" pitchFamily="34" charset="0"/>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fi-FI" sz="1200" b="1">
                        <a:solidFill>
                          <a:srgbClr val="FF0000"/>
                        </a:solidFill>
                        <a:latin typeface="+mj-lt"/>
                      </a:endParaRPr>
                    </a:p>
                    <a:p>
                      <a:endParaRPr lang="fi-FI" sz="1200" b="1">
                        <a:solidFill>
                          <a:srgbClr val="FF0000"/>
                        </a:solidFill>
                        <a:latin typeface="+mj-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rtl="0" eaLnBrk="1" fontAlgn="auto" latinLnBrk="0" hangingPunct="1">
                        <a:lnSpc>
                          <a:spcPct val="100000"/>
                        </a:lnSpc>
                        <a:spcBef>
                          <a:spcPts val="0"/>
                        </a:spcBef>
                        <a:spcAft>
                          <a:spcPts val="0"/>
                        </a:spcAft>
                        <a:buClrTx/>
                        <a:buSzTx/>
                        <a:buFontTx/>
                        <a:buNone/>
                      </a:pPr>
                      <a:r>
                        <a:rPr kumimoji="0" lang="fi-FI" sz="1200" b="0" i="0" u="none" strike="noStrike" kern="1200" cap="none" spc="0" normalizeH="0" baseline="0" noProof="0">
                          <a:ln>
                            <a:noFill/>
                          </a:ln>
                          <a:solidFill>
                            <a:schemeClr val="tx1"/>
                          </a:solidFill>
                          <a:effectLst/>
                          <a:uLnTx/>
                          <a:uFillTx/>
                          <a:latin typeface="Calibri" panose="020F0502020204030204"/>
                          <a:ea typeface="+mn-ea"/>
                          <a:cs typeface="+mn-cs"/>
                        </a:rPr>
                        <a:t>HSY:n strategisena päämääränä on kestävä talous, eli nettovelanoton nollaaminen strategiakauden aikana sekä tehokas ja taloudellinen toiminta. </a:t>
                      </a:r>
                      <a:r>
                        <a:rPr lang="fi-FI" sz="1200" b="0" i="0" u="none" strike="noStrike" kern="1200" cap="none" spc="0" normalizeH="0" baseline="0" noProof="0">
                          <a:ln>
                            <a:noFill/>
                          </a:ln>
                          <a:solidFill>
                            <a:schemeClr val="tx1"/>
                          </a:solidFill>
                          <a:effectLst/>
                          <a:uLnTx/>
                          <a:uFillTx/>
                        </a:rPr>
                        <a:t>Tuottavuuden kehitys on ollut strategian tavoitetason mukaista.</a:t>
                      </a:r>
                      <a:r>
                        <a:rPr lang="fi-FI" sz="1200" b="0" i="0" u="none" strike="noStrike" kern="1200" cap="none" spc="0" normalizeH="0" baseline="0" noProof="0">
                          <a:ln>
                            <a:noFill/>
                          </a:ln>
                          <a:solidFill>
                            <a:schemeClr val="tx1"/>
                          </a:solidFill>
                          <a:effectLst/>
                          <a:uLnTx/>
                          <a:uFillTx/>
                          <a:latin typeface="Calibri" panose="020F0502020204030204"/>
                          <a:ea typeface="+mn-ea"/>
                          <a:cs typeface="+mn-cs"/>
                        </a:rPr>
                        <a:t> Hankintojen kehittämisen h</a:t>
                      </a:r>
                      <a:r>
                        <a:rPr lang="fi-FI" sz="1200" b="0" i="0" u="none" strike="noStrike" kern="1200" cap="none" spc="0" normalizeH="0" baseline="0" noProof="0">
                          <a:ln>
                            <a:noFill/>
                          </a:ln>
                          <a:solidFill>
                            <a:schemeClr val="tx1"/>
                          </a:solidFill>
                          <a:effectLst/>
                          <a:uLnTx/>
                          <a:uFillTx/>
                        </a:rPr>
                        <a:t>ankkeessa muodostettiin toimintamalli</a:t>
                      </a:r>
                    </a:p>
                    <a:p>
                      <a:pPr marL="0" marR="0" lvl="0" indent="0" algn="l" rtl="0" eaLnBrk="1" fontAlgn="auto" latinLnBrk="0" hangingPunct="1">
                        <a:lnSpc>
                          <a:spcPct val="100000"/>
                        </a:lnSpc>
                        <a:spcBef>
                          <a:spcPts val="0"/>
                        </a:spcBef>
                        <a:spcAft>
                          <a:spcPts val="0"/>
                        </a:spcAft>
                        <a:buClrTx/>
                        <a:buSzTx/>
                        <a:buFontTx/>
                        <a:buNone/>
                      </a:pPr>
                      <a:r>
                        <a:rPr lang="fi-FI" sz="1200" b="0" i="0" u="none" strike="noStrike" kern="1200" cap="none" spc="0" normalizeH="0" baseline="0" noProof="0">
                          <a:ln>
                            <a:noFill/>
                          </a:ln>
                          <a:solidFill>
                            <a:schemeClr val="tx1"/>
                          </a:solidFill>
                          <a:effectLst/>
                          <a:uLnTx/>
                          <a:uFillTx/>
                        </a:rPr>
                        <a:t>kategoriapohjaiselle hankinnalle ja ensimmäiset kategoriat on valmisteltu käyttöönottovaiheeseen.</a:t>
                      </a:r>
                      <a:r>
                        <a:rPr lang="fi-FI" sz="1200" b="0" i="0" u="none" strike="noStrike" kern="1200" cap="none" spc="0" normalizeH="0" baseline="0" noProof="0">
                          <a:ln>
                            <a:noFill/>
                          </a:ln>
                          <a:solidFill>
                            <a:srgbClr val="FF0000"/>
                          </a:solidFill>
                          <a:effectLst/>
                          <a:uLnTx/>
                          <a:uFillTx/>
                        </a:rPr>
                        <a:t> </a:t>
                      </a:r>
                      <a:r>
                        <a:rPr lang="fi-FI" sz="1200" b="0" i="0" u="none" strike="noStrike" kern="1200" cap="none" spc="0" normalizeH="0" baseline="0" noProof="0">
                          <a:ln>
                            <a:noFill/>
                          </a:ln>
                          <a:solidFill>
                            <a:schemeClr val="tx1"/>
                          </a:solidFill>
                          <a:effectLst/>
                          <a:uLnTx/>
                          <a:uFillTx/>
                        </a:rPr>
                        <a:t>Prosessijohtamisen kehittämisen projektissa on  määritelty pääprosessit, prosessikuvauksia sekä prosessijohtamisen periaatteet. HSY:n investointiohjelma vuosille 2025-2044 tuli voimaan vuoden alussa ja sitä toteutetaan. Investointiohjelmalla pyritään saavuttamaan omaisuudenhallinnan tavoitteet ja hallitsemaan verkostojen korjausvelkaa.</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967624162"/>
                  </a:ext>
                </a:extLst>
              </a:tr>
              <a:tr h="85484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rtl="0" eaLnBrk="1" fontAlgn="auto" latinLnBrk="0" hangingPunct="1">
                        <a:lnSpc>
                          <a:spcPct val="100000"/>
                        </a:lnSpc>
                        <a:spcBef>
                          <a:spcPts val="0"/>
                        </a:spcBef>
                        <a:spcAft>
                          <a:spcPts val="0"/>
                        </a:spcAft>
                        <a:buClrTx/>
                        <a:buSzTx/>
                        <a:buFontTx/>
                        <a:buNone/>
                      </a:pPr>
                      <a:r>
                        <a:rPr lang="fi-FI" sz="1400" kern="1200">
                          <a:solidFill>
                            <a:schemeClr val="dk1"/>
                          </a:solidFill>
                          <a:effectLst/>
                          <a:latin typeface="Calibri" panose="020F0502020204030204"/>
                          <a:ea typeface="+mn-ea"/>
                          <a:cs typeface="+mn-cs"/>
                        </a:rPr>
                        <a:t>2.</a:t>
                      </a:r>
                      <a:r>
                        <a:rPr lang="fi-FI" sz="1200" b="0" i="0" u="none" strike="noStrike" kern="1200" noProof="0">
                          <a:solidFill>
                            <a:schemeClr val="dk1"/>
                          </a:solidFill>
                          <a:effectLst/>
                          <a:latin typeface="Arial"/>
                        </a:rPr>
                        <a:t> Toimintamenot euroa/asukas, tavoitetaso 2025: enintään 145,2 euroa/asukas</a:t>
                      </a:r>
                    </a:p>
                    <a:p>
                      <a:endParaRPr lang="fi-FI" sz="1200" kern="1200">
                        <a:solidFill>
                          <a:schemeClr val="dk1"/>
                        </a:solidFill>
                        <a:effectLst/>
                        <a:latin typeface="+mn-lt"/>
                        <a:ea typeface="Source Sans Pro" panose="020B0503030403020204" pitchFamily="34" charset="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fi-FI" sz="1200" b="1" dirty="0">
                        <a:solidFill>
                          <a:srgbClr val="FF0000"/>
                        </a:solidFill>
                        <a:latin typeface="+mj-lt"/>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kumimoji="0" lang="fi-FI" sz="1200" b="0" i="0" u="none" strike="noStrike" kern="1200" cap="none" spc="0" normalizeH="0" baseline="0" noProof="0">
                          <a:ln>
                            <a:noFill/>
                          </a:ln>
                          <a:solidFill>
                            <a:schemeClr val="tx1"/>
                          </a:solidFill>
                          <a:effectLst/>
                          <a:uLnTx/>
                          <a:uFillTx/>
                          <a:latin typeface="Calibri" panose="020F0502020204030204"/>
                          <a:ea typeface="+mn-ea"/>
                          <a:cs typeface="+mn-cs"/>
                        </a:rPr>
                        <a:t>Ennuste on </a:t>
                      </a:r>
                      <a:r>
                        <a:rPr lang="fi-FI" sz="1200" b="0" i="0" u="none" strike="noStrike" kern="1200" cap="none" spc="0" normalizeH="0" baseline="0" noProof="0">
                          <a:ln>
                            <a:noFill/>
                          </a:ln>
                          <a:solidFill>
                            <a:schemeClr val="tx1"/>
                          </a:solidFill>
                          <a:effectLst/>
                          <a:uLnTx/>
                          <a:uFillTx/>
                          <a:latin typeface="Calibri" panose="020F0502020204030204"/>
                          <a:ea typeface="+mn-ea"/>
                          <a:cs typeface="+mn-cs"/>
                        </a:rPr>
                        <a:t>145,9</a:t>
                      </a:r>
                      <a:r>
                        <a:rPr kumimoji="0" lang="fi-FI" sz="1200" b="0" i="0" u="none" strike="noStrike" kern="1200" cap="none" spc="0" normalizeH="0" baseline="0" noProof="0">
                          <a:ln>
                            <a:noFill/>
                          </a:ln>
                          <a:solidFill>
                            <a:schemeClr val="tx1"/>
                          </a:solidFill>
                          <a:effectLst/>
                          <a:uLnTx/>
                          <a:uFillTx/>
                          <a:latin typeface="Calibri" panose="020F0502020204030204"/>
                          <a:ea typeface="+mn-ea"/>
                          <a:cs typeface="+mn-cs"/>
                        </a:rPr>
                        <a:t> eur/</a:t>
                      </a:r>
                      <a:r>
                        <a:rPr lang="fi-FI" sz="1200" b="0" i="0" u="none" strike="noStrike" kern="1200" cap="none" spc="0" normalizeH="0" baseline="0" noProof="0">
                          <a:ln>
                            <a:noFill/>
                          </a:ln>
                          <a:solidFill>
                            <a:schemeClr val="tx1"/>
                          </a:solidFill>
                          <a:effectLst/>
                          <a:uLnTx/>
                          <a:uFillTx/>
                          <a:latin typeface="Calibri" panose="020F0502020204030204"/>
                          <a:ea typeface="+mn-ea"/>
                          <a:cs typeface="+mn-cs"/>
                        </a:rPr>
                        <a:t>as ja</a:t>
                      </a:r>
                      <a:r>
                        <a:rPr kumimoji="0" lang="fi-FI" sz="1200" b="0" i="0" u="none" strike="noStrike" kern="1200" cap="none" spc="0" normalizeH="0" baseline="0" noProof="0">
                          <a:ln>
                            <a:noFill/>
                          </a:ln>
                          <a:solidFill>
                            <a:schemeClr val="tx1"/>
                          </a:solidFill>
                          <a:effectLst/>
                          <a:uLnTx/>
                          <a:uFillTx/>
                          <a:latin typeface="Calibri" panose="020F0502020204030204"/>
                          <a:ea typeface="+mn-ea"/>
                          <a:cs typeface="+mn-cs"/>
                        </a:rPr>
                        <a:t> se on linjassa </a:t>
                      </a:r>
                      <a:r>
                        <a:rPr lang="fi-FI" sz="1200" b="0" i="0" u="none" strike="noStrike" kern="1200" cap="none" spc="0" normalizeH="0" baseline="0" noProof="0">
                          <a:ln>
                            <a:noFill/>
                          </a:ln>
                          <a:solidFill>
                            <a:schemeClr val="tx1"/>
                          </a:solidFill>
                          <a:effectLst/>
                          <a:uLnTx/>
                          <a:uFillTx/>
                          <a:latin typeface="Calibri" panose="020F0502020204030204"/>
                          <a:ea typeface="+mn-ea"/>
                          <a:cs typeface="+mn-cs"/>
                        </a:rPr>
                        <a:t>hyväksytyn TTS 2025-2027 –tavoitteen 147</a:t>
                      </a:r>
                      <a:r>
                        <a:rPr kumimoji="0" lang="fi-FI" sz="1200" b="0" i="0" u="none" strike="noStrike" kern="1200" cap="none" spc="0" normalizeH="0" baseline="0" noProof="0">
                          <a:ln>
                            <a:noFill/>
                          </a:ln>
                          <a:solidFill>
                            <a:schemeClr val="tx1"/>
                          </a:solidFill>
                          <a:effectLst/>
                          <a:uLnTx/>
                          <a:uFillTx/>
                          <a:latin typeface="Calibri"/>
                          <a:ea typeface="+mn-ea"/>
                          <a:cs typeface="+mn-cs"/>
                        </a:rPr>
                        <a:t> eur/</a:t>
                      </a:r>
                      <a:r>
                        <a:rPr lang="fi-FI" sz="1200" b="0" i="0" u="none" strike="noStrike" kern="1200" cap="none" spc="0" normalizeH="0" baseline="0" noProof="0">
                          <a:ln>
                            <a:noFill/>
                          </a:ln>
                          <a:solidFill>
                            <a:schemeClr val="tx1"/>
                          </a:solidFill>
                          <a:effectLst/>
                          <a:uLnTx/>
                          <a:uFillTx/>
                          <a:latin typeface="Calibri"/>
                          <a:ea typeface="+mn-ea"/>
                          <a:cs typeface="+mn-cs"/>
                        </a:rPr>
                        <a:t>asukas</a:t>
                      </a:r>
                      <a:r>
                        <a:rPr kumimoji="0" lang="fi-FI" sz="1200" b="0" i="0" u="none" strike="noStrike" kern="1200" cap="none" spc="0" normalizeH="0" baseline="0" noProof="0">
                          <a:ln>
                            <a:noFill/>
                          </a:ln>
                          <a:solidFill>
                            <a:schemeClr val="tx1"/>
                          </a:solidFill>
                          <a:effectLst/>
                          <a:uLnTx/>
                          <a:uFillTx/>
                          <a:latin typeface="Calibri"/>
                          <a:ea typeface="+mn-ea"/>
                          <a:cs typeface="+mn-cs"/>
                        </a:rPr>
                        <a:t> kanssa</a:t>
                      </a:r>
                      <a:r>
                        <a:rPr lang="fi-FI" sz="1200" b="0" i="0" u="none" strike="noStrike" kern="1200" cap="none" spc="0" normalizeH="0" baseline="0" noProof="0">
                          <a:ln>
                            <a:noFill/>
                          </a:ln>
                          <a:solidFill>
                            <a:schemeClr val="tx1"/>
                          </a:solidFill>
                          <a:effectLst/>
                          <a:uLnTx/>
                          <a:uFillTx/>
                          <a:latin typeface="Calibri"/>
                          <a:ea typeface="+mn-ea"/>
                          <a:cs typeface="+mn-cs"/>
                        </a:rPr>
                        <a:t>, tuottavuus kehittyy strategisen tavoitteen suuntaisesti.</a:t>
                      </a:r>
                      <a:endParaRPr kumimoji="0" lang="fi-FI"/>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3002921420"/>
                  </a:ext>
                </a:extLst>
              </a:tr>
              <a:tr h="92060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i-FI" sz="1200" kern="1200" dirty="0">
                          <a:solidFill>
                            <a:schemeClr val="dk1"/>
                          </a:solidFill>
                          <a:effectLst/>
                          <a:latin typeface="Arial"/>
                          <a:ea typeface="+mn-ea"/>
                          <a:cs typeface="Arial"/>
                        </a:rPr>
                        <a:t>3. Omavaraisuusaste, tavoitetaso 2025: vähintään 25,2 %</a:t>
                      </a:r>
                      <a:endParaRPr lang="fi-FI" sz="1200" kern="1200" dirty="0">
                        <a:solidFill>
                          <a:schemeClr val="dk1"/>
                        </a:solidFill>
                        <a:effectLst/>
                        <a:latin typeface="Arial"/>
                        <a:ea typeface="Source Sans Pro" panose="020B0503030403020204" pitchFamily="34" charset="0"/>
                        <a:cs typeface="Aria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fi-FI" sz="1200" b="1" dirty="0">
                        <a:solidFill>
                          <a:srgbClr val="FF0000"/>
                        </a:solidFill>
                        <a:latin typeface="+mj-lt"/>
                      </a:endParaRPr>
                    </a:p>
                    <a:p>
                      <a:endParaRPr lang="fi-FI" sz="1200" b="1" dirty="0">
                        <a:solidFill>
                          <a:srgbClr val="FF0000"/>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fi-FI" sz="1200" b="0" dirty="0">
                        <a:solidFill>
                          <a:schemeClr val="tx1"/>
                        </a:solidFill>
                        <a:effectLst/>
                        <a:latin typeface="+mn-lt"/>
                        <a:ea typeface="Source Sans Pro"/>
                      </a:endParaRPr>
                    </a:p>
                    <a:p>
                      <a:pPr lvl="0">
                        <a:buNone/>
                      </a:pPr>
                      <a:r>
                        <a:rPr lang="fi-FI" sz="1200" b="0" dirty="0">
                          <a:solidFill>
                            <a:schemeClr val="tx1"/>
                          </a:solidFill>
                          <a:effectLst/>
                          <a:latin typeface="Calibri"/>
                          <a:ea typeface="Source Sans Pro"/>
                        </a:rPr>
                        <a:t>Ennuste vuodelle 2025 on 26,7 %.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099577357"/>
                  </a:ext>
                </a:extLst>
              </a:tr>
            </a:tbl>
          </a:graphicData>
        </a:graphic>
      </p:graphicFrame>
      <p:sp>
        <p:nvSpPr>
          <p:cNvPr id="4" name="Vuokaaviosymboli: Liitin 3">
            <a:extLst>
              <a:ext uri="{FF2B5EF4-FFF2-40B4-BE49-F238E27FC236}">
                <a16:creationId xmlns:a16="http://schemas.microsoft.com/office/drawing/2014/main" id="{8416C48E-BBF3-556F-A099-4240D80945E8}"/>
              </a:ext>
            </a:extLst>
          </p:cNvPr>
          <p:cNvSpPr/>
          <p:nvPr/>
        </p:nvSpPr>
        <p:spPr>
          <a:xfrm>
            <a:off x="9130073" y="829153"/>
            <a:ext cx="1219200" cy="361951"/>
          </a:xfrm>
          <a:prstGeom prst="flowChartConnector">
            <a:avLst/>
          </a:prstGeom>
          <a:solidFill>
            <a:schemeClr val="accent2">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i-FI" sz="1200">
                <a:solidFill>
                  <a:schemeClr val="tx1"/>
                </a:solidFill>
              </a:rPr>
              <a:t>Toteutuu osittain</a:t>
            </a:r>
          </a:p>
        </p:txBody>
      </p:sp>
      <p:sp>
        <p:nvSpPr>
          <p:cNvPr id="8" name="Vuokaaviosymboli: Liitin 5">
            <a:extLst>
              <a:ext uri="{FF2B5EF4-FFF2-40B4-BE49-F238E27FC236}">
                <a16:creationId xmlns:a16="http://schemas.microsoft.com/office/drawing/2014/main" id="{E5AEE163-788E-EABA-1AA2-3DDD4272A3B3}"/>
              </a:ext>
            </a:extLst>
          </p:cNvPr>
          <p:cNvSpPr/>
          <p:nvPr/>
        </p:nvSpPr>
        <p:spPr>
          <a:xfrm>
            <a:off x="3325887" y="2374785"/>
            <a:ext cx="1219200" cy="361951"/>
          </a:xfrm>
          <a:prstGeom prst="flowChartConnector">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Source Sans Pro"/>
                <a:ea typeface="Source Sans Pro" panose="020B0503030403020204" pitchFamily="34" charset="0"/>
                <a:cs typeface="+mn-cs"/>
              </a:rPr>
              <a:t>Toteutuu</a:t>
            </a:r>
          </a:p>
        </p:txBody>
      </p:sp>
      <p:sp>
        <p:nvSpPr>
          <p:cNvPr id="5" name="Vuokaaviosymboli: Liitin 4">
            <a:extLst>
              <a:ext uri="{FF2B5EF4-FFF2-40B4-BE49-F238E27FC236}">
                <a16:creationId xmlns:a16="http://schemas.microsoft.com/office/drawing/2014/main" id="{23E94D7C-D1AB-F985-BAC7-24D61CC0A6E2}"/>
              </a:ext>
            </a:extLst>
          </p:cNvPr>
          <p:cNvSpPr/>
          <p:nvPr/>
        </p:nvSpPr>
        <p:spPr>
          <a:xfrm>
            <a:off x="3377785" y="5987545"/>
            <a:ext cx="1219200" cy="361951"/>
          </a:xfrm>
          <a:prstGeom prst="flowChartConnector">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Source Sans Pro"/>
                <a:ea typeface="Source Sans Pro" panose="020B0503030403020204" pitchFamily="34" charset="0"/>
                <a:cs typeface="+mn-cs"/>
              </a:rPr>
              <a:t>Toteutuu</a:t>
            </a:r>
          </a:p>
        </p:txBody>
      </p:sp>
      <p:sp>
        <p:nvSpPr>
          <p:cNvPr id="9" name="Vuokaaviosymboli: Liitin 8">
            <a:extLst>
              <a:ext uri="{FF2B5EF4-FFF2-40B4-BE49-F238E27FC236}">
                <a16:creationId xmlns:a16="http://schemas.microsoft.com/office/drawing/2014/main" id="{D46474AB-4BFA-9713-52C0-3A8F1DE59350}"/>
              </a:ext>
            </a:extLst>
          </p:cNvPr>
          <p:cNvSpPr/>
          <p:nvPr/>
        </p:nvSpPr>
        <p:spPr>
          <a:xfrm>
            <a:off x="3377785" y="5214947"/>
            <a:ext cx="1219200" cy="361951"/>
          </a:xfrm>
          <a:prstGeom prst="flowChartConnector">
            <a:avLst/>
          </a:prstGeom>
          <a:solidFill>
            <a:srgbClr val="C00000"/>
          </a:solidFill>
          <a:ln w="12700" cap="flat" cmpd="sng" algn="ctr">
            <a:solidFill>
              <a:srgbClr val="ED7D31">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dirty="0">
                <a:ln>
                  <a:noFill/>
                </a:ln>
                <a:solidFill>
                  <a:prstClr val="white"/>
                </a:solidFill>
                <a:effectLst/>
                <a:uLnTx/>
                <a:uFillTx/>
                <a:latin typeface="Source Sans Pro"/>
                <a:ea typeface="Source Sans Pro" panose="020B0503030403020204" pitchFamily="34" charset="0"/>
                <a:cs typeface="+mn-cs"/>
              </a:rPr>
              <a:t>Ei toteudu lainkaan</a:t>
            </a:r>
          </a:p>
        </p:txBody>
      </p:sp>
    </p:spTree>
    <p:extLst>
      <p:ext uri="{BB962C8B-B14F-4D97-AF65-F5344CB8AC3E}">
        <p14:creationId xmlns:p14="http://schemas.microsoft.com/office/powerpoint/2010/main" val="614032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tsikko 13">
            <a:extLst>
              <a:ext uri="{FF2B5EF4-FFF2-40B4-BE49-F238E27FC236}">
                <a16:creationId xmlns:a16="http://schemas.microsoft.com/office/drawing/2014/main" id="{7EA2F263-14ED-FD25-8E1F-80ABBFBA247E}"/>
              </a:ext>
            </a:extLst>
          </p:cNvPr>
          <p:cNvSpPr>
            <a:spLocks noGrp="1"/>
          </p:cNvSpPr>
          <p:nvPr>
            <p:ph type="title"/>
          </p:nvPr>
        </p:nvSpPr>
        <p:spPr>
          <a:xfrm>
            <a:off x="351184" y="539859"/>
            <a:ext cx="8062974" cy="809668"/>
          </a:xfrm>
        </p:spPr>
        <p:txBody>
          <a:bodyPr/>
          <a:lstStyle/>
          <a:p>
            <a:r>
              <a:rPr kumimoji="0" lang="fi-FI" sz="2800" i="0" u="none" strike="noStrike" kern="1200" cap="none" spc="0" normalizeH="0" baseline="0" noProof="0" dirty="0">
                <a:ln>
                  <a:noFill/>
                </a:ln>
                <a:effectLst/>
                <a:uLnTx/>
                <a:uFillTx/>
                <a:latin typeface="Source Sans Pro Semibold"/>
                <a:ea typeface="Source Sans Pro Semibold"/>
              </a:rPr>
              <a:t>OMISTAJIEN ASETTAMIEN TAVOITTEIDEN SEURANTA</a:t>
            </a:r>
            <a:br>
              <a:rPr lang="fi-FI" sz="2800" i="0" u="none" strike="noStrike" kern="1200" cap="none" spc="0" normalizeH="0" baseline="0" noProof="0" dirty="0">
                <a:ln>
                  <a:noFill/>
                </a:ln>
                <a:effectLst/>
                <a:uLnTx/>
                <a:uFillTx/>
                <a:latin typeface="Source Sans Pro Semibold" panose="020B0603030403020204" pitchFamily="34" charset="0"/>
                <a:ea typeface="Source Sans Pro Semibold" panose="020B0603030403020204" pitchFamily="34" charset="0"/>
              </a:rPr>
            </a:br>
            <a:r>
              <a:rPr kumimoji="0" lang="fi-FI" sz="1800" b="0" u="none" strike="noStrike" kern="1200" cap="none" spc="0" normalizeH="0" baseline="0" noProof="0" dirty="0">
                <a:ln>
                  <a:noFill/>
                </a:ln>
                <a:solidFill>
                  <a:prstClr val="black"/>
                </a:solidFill>
                <a:effectLst/>
                <a:uLnTx/>
                <a:uFillTx/>
                <a:latin typeface="Source Sans Pro Semibold"/>
                <a:ea typeface="Source Sans Pro Semibold"/>
              </a:rPr>
              <a:t> </a:t>
            </a:r>
            <a:r>
              <a:rPr kumimoji="0" lang="fi-FI" sz="1800" b="0" u="none" strike="noStrike" kern="1200" cap="none" spc="0" normalizeH="0" baseline="0" noProof="0" dirty="0">
                <a:ln>
                  <a:noFill/>
                </a:ln>
                <a:solidFill>
                  <a:prstClr val="black"/>
                </a:solidFill>
                <a:effectLst/>
                <a:uLnTx/>
                <a:uFillTx/>
                <a:latin typeface="Source Sans Pro Semibold" panose="020B0603030403020204" pitchFamily="34" charset="0"/>
                <a:ea typeface="Source Sans Pro Semibold" panose="020B0603030403020204" pitchFamily="34" charset="0"/>
              </a:rPr>
              <a:t>2. </a:t>
            </a:r>
            <a:r>
              <a:rPr lang="fi-FI" sz="1800" b="0" dirty="0">
                <a:solidFill>
                  <a:prstClr val="black"/>
                </a:solidFill>
                <a:latin typeface="Source Sans Pro Semibold" panose="020B0603030403020204" pitchFamily="34" charset="0"/>
                <a:ea typeface="Source Sans Pro Semibold" panose="020B0603030403020204" pitchFamily="34" charset="0"/>
                <a:cs typeface="Arial"/>
              </a:rPr>
              <a:t>Hiilineutraalisuus 2030 ja vastuullisuuden</a:t>
            </a:r>
            <a:r>
              <a:rPr kumimoji="0" lang="fi-FI" sz="1800" b="0" u="none" strike="noStrike" kern="1200" cap="none" spc="0" normalizeH="0" baseline="0" noProof="0" dirty="0">
                <a:ln>
                  <a:noFill/>
                </a:ln>
                <a:solidFill>
                  <a:prstClr val="black"/>
                </a:solidFill>
                <a:effectLst/>
                <a:uLnTx/>
                <a:uFillTx/>
                <a:latin typeface="Source Sans Pro Semibold" panose="020B0603030403020204" pitchFamily="34" charset="0"/>
                <a:ea typeface="Source Sans Pro Semibold" panose="020B0603030403020204" pitchFamily="34" charset="0"/>
                <a:cs typeface="Arial"/>
              </a:rPr>
              <a:t> lisääminen</a:t>
            </a:r>
            <a:r>
              <a:rPr kumimoji="0" lang="fi-FI" sz="1800" b="0" u="none" strike="noStrike" kern="1200" cap="none" spc="0" normalizeH="0" baseline="0" noProof="0" dirty="0">
                <a:ln>
                  <a:noFill/>
                </a:ln>
                <a:solidFill>
                  <a:prstClr val="black"/>
                </a:solidFill>
                <a:effectLst/>
                <a:uLnTx/>
                <a:uFillTx/>
                <a:latin typeface="Source Sans Pro Semibold" panose="020B0603030403020204" pitchFamily="34" charset="0"/>
                <a:ea typeface="Source Sans Pro Semibold" panose="020B0603030403020204" pitchFamily="34" charset="0"/>
              </a:rPr>
              <a:t>.</a:t>
            </a:r>
            <a:br>
              <a:rPr lang="fi-FI" sz="1800" b="0" u="none" strike="noStrike" kern="1200" cap="none" spc="0" normalizeH="0" baseline="0" noProof="0" dirty="0">
                <a:ln>
                  <a:noFill/>
                </a:ln>
                <a:effectLst/>
                <a:uLnTx/>
                <a:uFillTx/>
                <a:latin typeface="+mn-lt"/>
                <a:ea typeface="Source Sans Pro" panose="020B0503030403020204" pitchFamily="34" charset="0"/>
              </a:rPr>
            </a:br>
            <a:endParaRPr lang="fi-FI" sz="1800" b="0" dirty="0">
              <a:latin typeface="+mn-lt"/>
            </a:endParaRPr>
          </a:p>
        </p:txBody>
      </p:sp>
      <p:sp>
        <p:nvSpPr>
          <p:cNvPr id="15" name="Kaavion paikkamerkki 14">
            <a:extLst>
              <a:ext uri="{FF2B5EF4-FFF2-40B4-BE49-F238E27FC236}">
                <a16:creationId xmlns:a16="http://schemas.microsoft.com/office/drawing/2014/main" id="{ABAA47A9-9C96-09D8-C334-3D7C9B581BF9}"/>
              </a:ext>
            </a:extLst>
          </p:cNvPr>
          <p:cNvSpPr>
            <a:spLocks noGrp="1"/>
          </p:cNvSpPr>
          <p:nvPr>
            <p:ph type="chart" sz="quarter" idx="10"/>
          </p:nvPr>
        </p:nvSpPr>
        <p:spPr/>
        <p:txBody>
          <a:bodyPr/>
          <a:lstStyle/>
          <a:p>
            <a:endParaRPr lang="fi-FI"/>
          </a:p>
        </p:txBody>
      </p:sp>
      <p:graphicFrame>
        <p:nvGraphicFramePr>
          <p:cNvPr id="16" name="Taulukko 4">
            <a:extLst>
              <a:ext uri="{FF2B5EF4-FFF2-40B4-BE49-F238E27FC236}">
                <a16:creationId xmlns:a16="http://schemas.microsoft.com/office/drawing/2014/main" id="{94921A80-3E59-A2A4-C429-D0D6E5A67F3A}"/>
              </a:ext>
            </a:extLst>
          </p:cNvPr>
          <p:cNvGraphicFramePr>
            <a:graphicFrameLocks/>
          </p:cNvGraphicFramePr>
          <p:nvPr>
            <p:extLst>
              <p:ext uri="{D42A27DB-BD31-4B8C-83A1-F6EECF244321}">
                <p14:modId xmlns:p14="http://schemas.microsoft.com/office/powerpoint/2010/main" val="2297769077"/>
              </p:ext>
            </p:extLst>
          </p:nvPr>
        </p:nvGraphicFramePr>
        <p:xfrm>
          <a:off x="457201" y="1894431"/>
          <a:ext cx="11364862" cy="3889759"/>
        </p:xfrm>
        <a:graphic>
          <a:graphicData uri="http://schemas.openxmlformats.org/drawingml/2006/table">
            <a:tbl>
              <a:tblPr firstRow="1" bandRow="1"/>
              <a:tblGrid>
                <a:gridCol w="2469487">
                  <a:extLst>
                    <a:ext uri="{9D8B030D-6E8A-4147-A177-3AD203B41FA5}">
                      <a16:colId xmlns:a16="http://schemas.microsoft.com/office/drawing/2014/main" val="3945473446"/>
                    </a:ext>
                  </a:extLst>
                </a:gridCol>
                <a:gridCol w="2220827">
                  <a:extLst>
                    <a:ext uri="{9D8B030D-6E8A-4147-A177-3AD203B41FA5}">
                      <a16:colId xmlns:a16="http://schemas.microsoft.com/office/drawing/2014/main" val="2974552675"/>
                    </a:ext>
                  </a:extLst>
                </a:gridCol>
                <a:gridCol w="6674548">
                  <a:extLst>
                    <a:ext uri="{9D8B030D-6E8A-4147-A177-3AD203B41FA5}">
                      <a16:colId xmlns:a16="http://schemas.microsoft.com/office/drawing/2014/main" val="1800983964"/>
                    </a:ext>
                  </a:extLst>
                </a:gridCol>
              </a:tblGrid>
              <a:tr h="40508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i-FI" sz="1400">
                          <a:latin typeface="+mj-lt"/>
                          <a:ea typeface="Source Sans Pro"/>
                        </a:rPr>
                        <a:t>MITTARIT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i-FI" sz="1200">
                          <a:latin typeface="+mj-lt"/>
                          <a:ea typeface="Source Sans Pro"/>
                        </a:rPr>
                        <a:t>ARVIO TAVOITTEEN TOTEUTUMISESTA</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i-FI" sz="1200">
                          <a:latin typeface="+mj-lt"/>
                          <a:ea typeface="Source Sans Pro"/>
                        </a:rPr>
                        <a:t>LYHYT KUVAUS TOTEUMASTA</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4032355662"/>
                  </a:ext>
                </a:extLst>
              </a:tr>
              <a:tr h="121622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i-FI" sz="1200" kern="1200">
                          <a:solidFill>
                            <a:schemeClr val="dk1"/>
                          </a:solidFill>
                          <a:effectLst/>
                          <a:latin typeface="+mn-lt"/>
                          <a:ea typeface="Source Sans Pro"/>
                          <a:cs typeface="+mn-cs"/>
                        </a:rPr>
                        <a:t>1. </a:t>
                      </a:r>
                      <a:r>
                        <a:rPr lang="fi-FI" sz="1100" b="0" i="0" u="none" strike="noStrike" kern="1200" noProof="0">
                          <a:solidFill>
                            <a:schemeClr val="dk1"/>
                          </a:solidFill>
                          <a:effectLst/>
                          <a:latin typeface="Arial"/>
                        </a:rPr>
                        <a:t>Kotitalousjätteen kierrätysaste sekä sekajätteen määrä vuosittain, tavoitetaso 2025: kierrätysaste vähintään 55 % ja sekajätteen määrä enintään 100 kg/asukas/vuosi</a:t>
                      </a:r>
                      <a:endParaRPr lang="fi-FI" sz="1200" kern="1200">
                        <a:solidFill>
                          <a:schemeClr val="dk1"/>
                        </a:solidFill>
                        <a:effectLst/>
                        <a:latin typeface="+mn-lt"/>
                        <a:ea typeface="Source Sans Pro"/>
                        <a:cs typeface="+mn-cs"/>
                      </a:endParaRPr>
                    </a:p>
                    <a:p>
                      <a:endParaRPr lang="fi-FI" sz="1200" kern="1200">
                        <a:solidFill>
                          <a:schemeClr val="dk1"/>
                        </a:solidFill>
                        <a:effectLst/>
                        <a:latin typeface="+mn-lt"/>
                        <a:ea typeface="Source Sans Pro" panose="020B0503030403020204" pitchFamily="34" charset="0"/>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fi-FI" sz="1200" b="1">
                        <a:solidFill>
                          <a:srgbClr val="FF0000"/>
                        </a:solidFill>
                        <a:latin typeface="+mj-lt"/>
                      </a:endParaRPr>
                    </a:p>
                    <a:p>
                      <a:endParaRPr lang="fi-FI" sz="1200" b="1">
                        <a:solidFill>
                          <a:srgbClr val="FF0000"/>
                        </a:solidFill>
                        <a:latin typeface="+mj-lt"/>
                      </a:endParaRPr>
                    </a:p>
                    <a:p>
                      <a:pPr lvl="0">
                        <a:buNone/>
                      </a:pPr>
                      <a:endParaRPr lang="fi" sz="1100" b="1" i="0" u="none" strike="noStrike" noProof="0">
                        <a:solidFill>
                          <a:srgbClr val="A8D08D"/>
                        </a:solidFill>
                        <a:latin typeface="Calibri"/>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rtl="0" eaLnBrk="1" fontAlgn="auto" latinLnBrk="0" hangingPunct="1">
                        <a:lnSpc>
                          <a:spcPct val="100000"/>
                        </a:lnSpc>
                        <a:spcBef>
                          <a:spcPts val="0"/>
                        </a:spcBef>
                        <a:spcAft>
                          <a:spcPts val="0"/>
                        </a:spcAft>
                        <a:buClrTx/>
                        <a:buSzTx/>
                        <a:buFontTx/>
                        <a:buNone/>
                      </a:pPr>
                      <a:r>
                        <a:rPr kumimoji="0" lang="fi-FI" sz="1200" b="0" i="0" u="none" strike="noStrike" kern="1200" cap="none" spc="0" normalizeH="0" baseline="0" noProof="0" dirty="0">
                          <a:ln>
                            <a:noFill/>
                          </a:ln>
                          <a:solidFill>
                            <a:schemeClr val="tx1"/>
                          </a:solidFill>
                          <a:effectLst/>
                          <a:uLnTx/>
                          <a:uFillTx/>
                          <a:latin typeface="+mn-lt"/>
                          <a:ea typeface="Source Sans Pro"/>
                          <a:cs typeface="+mn-cs"/>
                        </a:rPr>
                        <a:t>Ennuste kotitalousjätteen kierrätysasteeksi vuodelle 2024 on </a:t>
                      </a:r>
                      <a:r>
                        <a:rPr lang="fi-FI" sz="1200" b="0" i="0" u="none" strike="noStrike" kern="1200" cap="none" spc="0" normalizeH="0" baseline="0" noProof="0" dirty="0">
                          <a:ln>
                            <a:noFill/>
                          </a:ln>
                          <a:solidFill>
                            <a:schemeClr val="tx1"/>
                          </a:solidFill>
                          <a:effectLst/>
                          <a:uLnTx/>
                          <a:uFillTx/>
                          <a:latin typeface="+mn-lt"/>
                          <a:ea typeface="Source Sans Pro"/>
                          <a:cs typeface="+mn-cs"/>
                        </a:rPr>
                        <a:t>45</a:t>
                      </a:r>
                      <a:r>
                        <a:rPr kumimoji="0" lang="fi-FI" sz="1200" b="0" i="0" u="none" strike="noStrike" kern="1200" cap="none" spc="0" normalizeH="0" baseline="0" noProof="0" dirty="0">
                          <a:ln>
                            <a:noFill/>
                          </a:ln>
                          <a:solidFill>
                            <a:schemeClr val="tx1"/>
                          </a:solidFill>
                          <a:effectLst/>
                          <a:uLnTx/>
                          <a:uFillTx/>
                          <a:latin typeface="+mn-lt"/>
                          <a:ea typeface="Source Sans Pro"/>
                          <a:cs typeface="+mn-cs"/>
                        </a:rPr>
                        <a:t>%. Vuoden 2023 toteuma oli 46%. Kierrätysasteeseen vaikuttaa merkittävästi ennustettua nopeampi keräyspaperin määrän lasku (-20% vuodesta 2020</a:t>
                      </a:r>
                      <a:r>
                        <a:rPr lang="fi-FI" sz="1200" b="0" i="0" u="none" strike="noStrike" kern="1200" cap="none" spc="0" normalizeH="0" baseline="0" noProof="0" dirty="0">
                          <a:ln>
                            <a:noFill/>
                          </a:ln>
                          <a:solidFill>
                            <a:schemeClr val="tx1"/>
                          </a:solidFill>
                          <a:effectLst/>
                          <a:uLnTx/>
                          <a:uFillTx/>
                          <a:latin typeface="+mn-lt"/>
                          <a:ea typeface="Source Sans Pro"/>
                          <a:cs typeface="+mn-cs"/>
                        </a:rPr>
                        <a:t>), sekä jonkin verran myös sekajätteen määrän nousu (+4 kg/as vuodesta 2023). Vuonna 2024 saatettiin päätöksen biojätteen erilliskeräyksen laajennusprojekti. Aihealueen viestinnän ja neuvonnan vaikuttavuusselvitys valmistui vuoden 2024 lopussa. Lajittelun lisäämiseen tähtäävän asukasaktiivimallin laajentaminen jatkuu vuonna 2025.</a:t>
                      </a:r>
                      <a:endParaRPr kumimoji="0" lang="fi-FI" sz="1200" b="0" i="0" u="none" strike="sngStrike" kern="1200" cap="none" spc="0" normalizeH="0" baseline="0" noProof="0" dirty="0">
                        <a:ln>
                          <a:noFill/>
                        </a:ln>
                        <a:solidFill>
                          <a:schemeClr val="tx1"/>
                        </a:solidFill>
                        <a:effectLst/>
                        <a:uLnTx/>
                        <a:uFillTx/>
                        <a:latin typeface="+mn-lt"/>
                        <a:ea typeface="Source Sans Pro"/>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967624162"/>
                  </a:ext>
                </a:extLst>
              </a:tr>
              <a:tr h="121049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i-FI" sz="1200" kern="1200">
                          <a:solidFill>
                            <a:schemeClr val="dk1"/>
                          </a:solidFill>
                          <a:effectLst/>
                          <a:latin typeface="+mn-lt"/>
                          <a:ea typeface="Source Sans Pro"/>
                          <a:cs typeface="+mn-cs"/>
                        </a:rPr>
                        <a:t>2. </a:t>
                      </a:r>
                      <a:r>
                        <a:rPr lang="fi-FI" sz="1100" b="0" i="0" u="none" strike="noStrike" kern="1200" noProof="0">
                          <a:solidFill>
                            <a:schemeClr val="dk1"/>
                          </a:solidFill>
                          <a:effectLst/>
                          <a:latin typeface="Arial"/>
                        </a:rPr>
                        <a:t>Kasvihuonekaasupäästöjen määrä HSY:n omassa toiminnassa ja ulkoisissa palveluissa, tavoitetaso 2025: enintään 89 000 t CO</a:t>
                      </a:r>
                      <a:r>
                        <a:rPr lang="fi-FI" sz="1100" b="0" i="0" u="none" strike="noStrike" kern="1200" baseline="-25000" noProof="0">
                          <a:solidFill>
                            <a:schemeClr val="dk1"/>
                          </a:solidFill>
                          <a:effectLst/>
                          <a:latin typeface="Arial"/>
                        </a:rPr>
                        <a:t>2</a:t>
                      </a:r>
                      <a:r>
                        <a:rPr lang="fi-FI" sz="1100" b="0" i="0" u="none" strike="noStrike" kern="1200" noProof="0">
                          <a:solidFill>
                            <a:schemeClr val="dk1"/>
                          </a:solidFill>
                          <a:effectLst/>
                          <a:latin typeface="Arial"/>
                        </a:rPr>
                        <a:t>-ekv </a:t>
                      </a:r>
                      <a:endParaRPr lang="fi-FI" sz="1200" kern="1200">
                        <a:solidFill>
                          <a:schemeClr val="dk1"/>
                        </a:solidFill>
                        <a:effectLst/>
                        <a:latin typeface="+mn-lt"/>
                        <a:ea typeface="Source Sans Pro"/>
                        <a:cs typeface="+mn-cs"/>
                      </a:endParaRPr>
                    </a:p>
                    <a:p>
                      <a:endParaRPr lang="fi-FI" sz="1200" kern="1200">
                        <a:solidFill>
                          <a:schemeClr val="dk1"/>
                        </a:solidFill>
                        <a:effectLst/>
                        <a:latin typeface="+mn-lt"/>
                        <a:ea typeface="Source Sans Pro" panose="020B0503030403020204" pitchFamily="34" charset="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fi-FI" sz="1200" b="1">
                        <a:solidFill>
                          <a:srgbClr val="FF0000"/>
                        </a:solidFill>
                        <a:latin typeface="+mj-lt"/>
                      </a:endParaRPr>
                    </a:p>
                    <a:p>
                      <a:endParaRPr lang="fi-FI" sz="1200" b="1">
                        <a:solidFill>
                          <a:srgbClr val="FF0000"/>
                        </a:solidFill>
                        <a:latin typeface="+mj-lt"/>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rtl="0" eaLnBrk="1" fontAlgn="auto" latinLnBrk="0" hangingPunct="1">
                        <a:lnSpc>
                          <a:spcPct val="100000"/>
                        </a:lnSpc>
                        <a:spcBef>
                          <a:spcPts val="0"/>
                        </a:spcBef>
                        <a:spcAft>
                          <a:spcPts val="0"/>
                        </a:spcAft>
                        <a:buClrTx/>
                        <a:buSzTx/>
                        <a:buFontTx/>
                        <a:buNone/>
                      </a:pPr>
                      <a:r>
                        <a:rPr kumimoji="0" lang="fi-FI" sz="1200" b="0" i="0" u="none" strike="noStrike" kern="1200" cap="none" spc="0" normalizeH="0" baseline="0" noProof="0">
                          <a:ln>
                            <a:noFill/>
                          </a:ln>
                          <a:solidFill>
                            <a:schemeClr val="tx1"/>
                          </a:solidFill>
                          <a:effectLst/>
                          <a:uLnTx/>
                          <a:uFillTx/>
                          <a:latin typeface="+mn-lt"/>
                          <a:ea typeface="Source Sans Pro"/>
                          <a:cs typeface="+mn-cs"/>
                        </a:rPr>
                        <a:t>Ennuste </a:t>
                      </a:r>
                      <a:r>
                        <a:rPr lang="fi-FI" sz="1200" b="0" i="0" u="none" strike="noStrike" kern="1200" cap="none" spc="0" normalizeH="0" baseline="0" noProof="0">
                          <a:ln>
                            <a:noFill/>
                          </a:ln>
                          <a:solidFill>
                            <a:schemeClr val="tx1"/>
                          </a:solidFill>
                          <a:effectLst/>
                          <a:uLnTx/>
                          <a:uFillTx/>
                          <a:latin typeface="+mn-lt"/>
                          <a:ea typeface="Source Sans Pro"/>
                          <a:cs typeface="+mn-cs"/>
                        </a:rPr>
                        <a:t>kasvihuonekaasupäästöjen toteumasta</a:t>
                      </a:r>
                      <a:r>
                        <a:rPr kumimoji="0" lang="fi-FI" sz="1200" b="0" i="0" u="none" strike="noStrike" kern="1200" cap="none" spc="0" normalizeH="0" baseline="0" noProof="0">
                          <a:ln>
                            <a:noFill/>
                          </a:ln>
                          <a:solidFill>
                            <a:schemeClr val="tx1"/>
                          </a:solidFill>
                          <a:effectLst/>
                          <a:uLnTx/>
                          <a:uFillTx/>
                          <a:latin typeface="+mn-lt"/>
                          <a:ea typeface="Source Sans Pro"/>
                          <a:cs typeface="+mn-cs"/>
                        </a:rPr>
                        <a:t> </a:t>
                      </a:r>
                      <a:r>
                        <a:rPr lang="fi-FI" sz="1200" b="0" i="0" u="none" strike="noStrike" kern="1200" cap="none" spc="0" normalizeH="0" baseline="0" noProof="0">
                          <a:ln>
                            <a:noFill/>
                          </a:ln>
                          <a:solidFill>
                            <a:schemeClr val="tx1"/>
                          </a:solidFill>
                          <a:effectLst/>
                          <a:uLnTx/>
                          <a:uFillTx/>
                          <a:latin typeface="+mn-lt"/>
                          <a:ea typeface="Source Sans Pro"/>
                          <a:cs typeface="+mn-cs"/>
                        </a:rPr>
                        <a:t>2025</a:t>
                      </a:r>
                      <a:r>
                        <a:rPr kumimoji="0" lang="fi-FI" sz="1200" b="0" i="0" u="none" strike="noStrike" kern="1200" cap="none" spc="0" normalizeH="0" baseline="0" noProof="0">
                          <a:ln>
                            <a:noFill/>
                          </a:ln>
                          <a:solidFill>
                            <a:schemeClr val="tx1"/>
                          </a:solidFill>
                          <a:effectLst/>
                          <a:uLnTx/>
                          <a:uFillTx/>
                          <a:latin typeface="+mn-lt"/>
                          <a:ea typeface="Source Sans Pro"/>
                          <a:cs typeface="+mn-cs"/>
                        </a:rPr>
                        <a:t> on </a:t>
                      </a:r>
                      <a:r>
                        <a:rPr lang="fi-FI" sz="1200" b="0" i="0" u="none" strike="noStrike" kern="1200" cap="none" spc="0" normalizeH="0" baseline="0" noProof="0">
                          <a:ln>
                            <a:noFill/>
                          </a:ln>
                          <a:solidFill>
                            <a:schemeClr val="tx1"/>
                          </a:solidFill>
                          <a:effectLst/>
                          <a:uLnTx/>
                          <a:uFillTx/>
                          <a:latin typeface="+mn-lt"/>
                          <a:ea typeface="Source Sans Pro"/>
                          <a:cs typeface="+mn-cs"/>
                        </a:rPr>
                        <a:t>80 </a:t>
                      </a:r>
                      <a:r>
                        <a:rPr kumimoji="0" lang="fi-FI" sz="1200" b="0" i="0" u="none" strike="noStrike" kern="1200" cap="none" spc="0" normalizeH="0" baseline="0" noProof="0">
                          <a:ln>
                            <a:noFill/>
                          </a:ln>
                          <a:solidFill>
                            <a:schemeClr val="tx1"/>
                          </a:solidFill>
                          <a:effectLst/>
                          <a:uLnTx/>
                          <a:uFillTx/>
                          <a:latin typeface="+mn-lt"/>
                          <a:ea typeface="Source Sans Pro"/>
                          <a:cs typeface="+mn-cs"/>
                        </a:rPr>
                        <a:t>000 tCO2-ekv. </a:t>
                      </a:r>
                      <a:r>
                        <a:rPr lang="fi-FI" sz="1200" b="0" i="0" u="none" strike="noStrike" kern="1200" cap="none" spc="0" normalizeH="0" baseline="0" noProof="0">
                          <a:ln>
                            <a:noFill/>
                          </a:ln>
                          <a:solidFill>
                            <a:schemeClr val="tx1"/>
                          </a:solidFill>
                          <a:effectLst/>
                          <a:uLnTx/>
                          <a:uFillTx/>
                          <a:latin typeface="+mn-lt"/>
                          <a:ea typeface="Source Sans Pro"/>
                          <a:cs typeface="+mn-cs"/>
                        </a:rPr>
                        <a:t> Tasolle päästään, mikäli  jo tehtyjen toimenpiteiden vaikuttavuus vastaa niille määritettyä laskennallista arviota. Keskeisin</a:t>
                      </a:r>
                      <a:r>
                        <a:rPr kumimoji="0" lang="fi-FI" sz="1200" b="0" i="0" u="none" strike="noStrike" kern="1200" cap="none" spc="0" normalizeH="0" baseline="0" noProof="0">
                          <a:ln>
                            <a:noFill/>
                          </a:ln>
                          <a:solidFill>
                            <a:schemeClr val="tx1"/>
                          </a:solidFill>
                          <a:effectLst/>
                          <a:uLnTx/>
                          <a:uFillTx/>
                          <a:latin typeface="+mn-lt"/>
                          <a:ea typeface="Source Sans Pro"/>
                          <a:cs typeface="+mn-cs"/>
                        </a:rPr>
                        <a:t> päästölähde on nykyisin jätevedenpuhdistuksessa muodostuva typpioksiduuli</a:t>
                      </a:r>
                      <a:r>
                        <a:rPr lang="fi-FI" sz="1200" b="0" i="0" u="none" strike="noStrike" kern="1200" cap="none" spc="0" normalizeH="0" baseline="0" noProof="0">
                          <a:ln>
                            <a:noFill/>
                          </a:ln>
                          <a:solidFill>
                            <a:schemeClr val="tx1"/>
                          </a:solidFill>
                          <a:effectLst/>
                          <a:uLnTx/>
                          <a:uFillTx/>
                          <a:latin typeface="+mn-lt"/>
                          <a:ea typeface="Source Sans Pro"/>
                          <a:cs typeface="+mn-cs"/>
                        </a:rPr>
                        <a:t>,</a:t>
                      </a:r>
                      <a:r>
                        <a:rPr kumimoji="0" lang="fi-FI" sz="1200" b="0" i="0" u="none" strike="noStrike" kern="1200" cap="none" spc="0" normalizeH="0" baseline="0" noProof="0">
                          <a:ln>
                            <a:noFill/>
                          </a:ln>
                          <a:solidFill>
                            <a:schemeClr val="tx1"/>
                          </a:solidFill>
                          <a:effectLst/>
                          <a:uLnTx/>
                          <a:uFillTx/>
                          <a:latin typeface="+mn-lt"/>
                          <a:ea typeface="Source Sans Pro"/>
                          <a:cs typeface="+mn-cs"/>
                        </a:rPr>
                        <a:t> </a:t>
                      </a:r>
                      <a:r>
                        <a:rPr lang="fi-FI" sz="1200" b="0" i="0" u="none" strike="noStrike" kern="1200" cap="none" spc="0" normalizeH="0" baseline="0" noProof="0">
                          <a:ln>
                            <a:noFill/>
                          </a:ln>
                          <a:solidFill>
                            <a:schemeClr val="tx1"/>
                          </a:solidFill>
                          <a:effectLst/>
                          <a:uLnTx/>
                          <a:uFillTx/>
                          <a:latin typeface="+mn-lt"/>
                          <a:ea typeface="Source Sans Pro"/>
                          <a:cs typeface="+mn-cs"/>
                        </a:rPr>
                        <a:t>jonka </a:t>
                      </a:r>
                      <a:r>
                        <a:rPr kumimoji="0" lang="fi-FI" sz="1200" b="0" i="0" u="none" strike="noStrike" kern="1200" cap="none" spc="0" normalizeH="0" baseline="0" noProof="0">
                          <a:ln>
                            <a:noFill/>
                          </a:ln>
                          <a:solidFill>
                            <a:schemeClr val="tx1"/>
                          </a:solidFill>
                          <a:effectLst/>
                          <a:uLnTx/>
                          <a:uFillTx/>
                          <a:latin typeface="+mn-lt"/>
                          <a:ea typeface="Source Sans Pro"/>
                          <a:cs typeface="+mn-cs"/>
                        </a:rPr>
                        <a:t>hallinta ja vähentämistoimet ovat onnistuneet </a:t>
                      </a:r>
                      <a:r>
                        <a:rPr lang="fi-FI" sz="1200" b="0" i="0" u="none" strike="noStrike" kern="1200" cap="none" spc="0" normalizeH="0" baseline="0" noProof="0">
                          <a:ln>
                            <a:noFill/>
                          </a:ln>
                          <a:solidFill>
                            <a:schemeClr val="tx1"/>
                          </a:solidFill>
                          <a:effectLst/>
                          <a:uLnTx/>
                          <a:uFillTx/>
                          <a:latin typeface="+mn-lt"/>
                          <a:ea typeface="Source Sans Pro"/>
                          <a:cs typeface="+mn-cs"/>
                        </a:rPr>
                        <a:t>tänäkin</a:t>
                      </a:r>
                      <a:r>
                        <a:rPr kumimoji="0" lang="fi-FI" sz="1200" b="0" i="0" u="none" strike="noStrike" kern="1200" cap="none" spc="0" normalizeH="0" baseline="0" noProof="0">
                          <a:ln>
                            <a:noFill/>
                          </a:ln>
                          <a:solidFill>
                            <a:schemeClr val="tx1"/>
                          </a:solidFill>
                          <a:effectLst/>
                          <a:uLnTx/>
                          <a:uFillTx/>
                          <a:latin typeface="+mn-lt"/>
                          <a:ea typeface="Source Sans Pro"/>
                          <a:cs typeface="+mn-cs"/>
                        </a:rPr>
                        <a:t> vuonna hyvin ja päästöpiikeiltä on </a:t>
                      </a:r>
                      <a:r>
                        <a:rPr lang="fi-FI" sz="1200" b="0" i="0" u="none" strike="noStrike" kern="1200" cap="none" spc="0" normalizeH="0" baseline="0" noProof="0">
                          <a:ln>
                            <a:noFill/>
                          </a:ln>
                          <a:solidFill>
                            <a:schemeClr val="tx1"/>
                          </a:solidFill>
                          <a:effectLst/>
                          <a:uLnTx/>
                          <a:uFillTx/>
                          <a:latin typeface="+mn-lt"/>
                          <a:ea typeface="Source Sans Pro"/>
                          <a:cs typeface="+mn-cs"/>
                        </a:rPr>
                        <a:t>toistaiseksi </a:t>
                      </a:r>
                      <a:r>
                        <a:rPr kumimoji="0" lang="fi-FI" sz="1200" b="0" i="0" u="none" strike="noStrike" kern="1200" cap="none" spc="0" normalizeH="0" baseline="0" noProof="0">
                          <a:ln>
                            <a:noFill/>
                          </a:ln>
                          <a:solidFill>
                            <a:schemeClr val="tx1"/>
                          </a:solidFill>
                          <a:effectLst/>
                          <a:uLnTx/>
                          <a:uFillTx/>
                          <a:latin typeface="+mn-lt"/>
                          <a:ea typeface="Source Sans Pro"/>
                          <a:cs typeface="+mn-cs"/>
                        </a:rPr>
                        <a:t>vältytty. </a:t>
                      </a:r>
                      <a:r>
                        <a:rPr lang="fi-FI" sz="1200" b="0" i="0" u="none" strike="noStrike" kern="1200" cap="none" spc="0" normalizeH="0" baseline="0" noProof="0">
                          <a:ln>
                            <a:noFill/>
                          </a:ln>
                          <a:solidFill>
                            <a:schemeClr val="tx1"/>
                          </a:solidFill>
                          <a:effectLst/>
                          <a:uLnTx/>
                          <a:uFillTx/>
                          <a:latin typeface="+mn-lt"/>
                          <a:ea typeface="Source Sans Pro"/>
                          <a:cs typeface="+mn-cs"/>
                        </a:rPr>
                        <a:t>Tällä on merkittävä vaikutus HSY: kokonaispäästötasoon.</a:t>
                      </a:r>
                      <a:endParaRPr kumimoji="0" lang="fi-FI" sz="1200" b="0" i="0" u="none" strike="noStrike" kern="1200" cap="none" spc="0" normalizeH="0" baseline="0" noProof="0">
                        <a:ln>
                          <a:noFill/>
                        </a:ln>
                        <a:solidFill>
                          <a:schemeClr val="tx1"/>
                        </a:solidFill>
                        <a:effectLst/>
                        <a:uLnTx/>
                        <a:uFillTx/>
                        <a:latin typeface="+mn-lt"/>
                        <a:ea typeface="Source Sans Pro"/>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3002921420"/>
                  </a:ext>
                </a:extLst>
              </a:tr>
              <a:tr h="96931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i-FI" sz="1200" kern="1200">
                          <a:solidFill>
                            <a:schemeClr val="dk1"/>
                          </a:solidFill>
                          <a:effectLst/>
                          <a:latin typeface="+mn-lt"/>
                          <a:ea typeface="Source Sans Pro"/>
                          <a:cs typeface="+mn-cs"/>
                        </a:rPr>
                        <a:t> 3. </a:t>
                      </a:r>
                      <a:r>
                        <a:rPr lang="fi-FI" sz="1100" b="0" i="0" u="none" strike="noStrike" kern="1200" noProof="0">
                          <a:solidFill>
                            <a:schemeClr val="dk1"/>
                          </a:solidFill>
                          <a:effectLst/>
                          <a:latin typeface="Arial"/>
                        </a:rPr>
                        <a:t>Hiilineutraalisuusohjelman toteuttaminen sekä ohjelmakauden lopun toimenpiteiden aikatauluttaminen ja tarkentaminen</a:t>
                      </a:r>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fi-FI" sz="1200" b="1" dirty="0">
                        <a:solidFill>
                          <a:srgbClr val="FF0000"/>
                        </a:solidFill>
                        <a:latin typeface="+mj-lt"/>
                      </a:endParaRPr>
                    </a:p>
                    <a:p>
                      <a:endParaRPr lang="fi-FI" sz="1200" b="1" dirty="0">
                        <a:solidFill>
                          <a:srgbClr val="FF0000"/>
                        </a:solidFill>
                        <a:latin typeface="+mj-lt"/>
                      </a:endParaRPr>
                    </a:p>
                    <a:p>
                      <a:endParaRPr lang="fi-FI" sz="1200" b="1" dirty="0">
                        <a:solidFill>
                          <a:srgbClr val="FF0000"/>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i-FI" sz="1200" dirty="0">
                          <a:solidFill>
                            <a:schemeClr val="tx1"/>
                          </a:solidFill>
                          <a:effectLst/>
                          <a:latin typeface="+mn-lt"/>
                          <a:ea typeface="Source Sans Pro"/>
                        </a:rPr>
                        <a:t>Hiilineutraaliusohjelman mukaiset jätteiden käsittelytoiminnan kärkihankkeet keskittyvät v. 2025 uuden </a:t>
                      </a:r>
                      <a:r>
                        <a:rPr lang="fi-FI" sz="1200" dirty="0" err="1">
                          <a:solidFill>
                            <a:schemeClr val="tx1"/>
                          </a:solidFill>
                          <a:effectLst/>
                          <a:latin typeface="+mn-lt"/>
                          <a:ea typeface="Source Sans Pro"/>
                        </a:rPr>
                        <a:t>mädätelaitoksen</a:t>
                      </a:r>
                      <a:r>
                        <a:rPr lang="fi-FI" sz="1200" dirty="0">
                          <a:solidFill>
                            <a:schemeClr val="tx1"/>
                          </a:solidFill>
                          <a:effectLst/>
                          <a:latin typeface="+mn-lt"/>
                          <a:ea typeface="Source Sans Pro"/>
                        </a:rPr>
                        <a:t> käyttöönottoon ja jätevedenpuhdistuksen prosessipäästöjen vähentämiseen. Toteutuessaan hankkeilla on merkittävä, hiilineutraaliusohjelman tavoitteita edistävä vaikutus. Ilmastonmuutoksen sopeutumisen neuvontapalvelun kehittäminen kuuluu myös ohjelman v. 2025 kärkihankkeisiin ja ilmastotyön painopisteisiin. Hankkeet etenevät suunnitellusti.</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099577357"/>
                  </a:ext>
                </a:extLst>
              </a:tr>
            </a:tbl>
          </a:graphicData>
        </a:graphic>
      </p:graphicFrame>
      <p:sp>
        <p:nvSpPr>
          <p:cNvPr id="19" name="Vuokaaviosymboli: Liitin 18">
            <a:extLst>
              <a:ext uri="{FF2B5EF4-FFF2-40B4-BE49-F238E27FC236}">
                <a16:creationId xmlns:a16="http://schemas.microsoft.com/office/drawing/2014/main" id="{9A990D55-B869-AD20-C2E8-2DB95BEAE4B1}"/>
              </a:ext>
            </a:extLst>
          </p:cNvPr>
          <p:cNvSpPr/>
          <p:nvPr/>
        </p:nvSpPr>
        <p:spPr>
          <a:xfrm>
            <a:off x="3382529" y="2785659"/>
            <a:ext cx="1219200" cy="361951"/>
          </a:xfrm>
          <a:prstGeom prst="flowChartConnector">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rPr>
              <a:t>Ei toteudu lainkaan</a:t>
            </a:r>
          </a:p>
        </p:txBody>
      </p:sp>
      <p:sp>
        <p:nvSpPr>
          <p:cNvPr id="25" name="Vuokaaviosymboli: Liitin 24">
            <a:extLst>
              <a:ext uri="{FF2B5EF4-FFF2-40B4-BE49-F238E27FC236}">
                <a16:creationId xmlns:a16="http://schemas.microsoft.com/office/drawing/2014/main" id="{B4744515-D21E-454F-B372-0BD9A99C7152}"/>
              </a:ext>
            </a:extLst>
          </p:cNvPr>
          <p:cNvSpPr/>
          <p:nvPr/>
        </p:nvSpPr>
        <p:spPr>
          <a:xfrm>
            <a:off x="8899290" y="328784"/>
            <a:ext cx="1219200" cy="361951"/>
          </a:xfrm>
          <a:prstGeom prst="flowChartConnector">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Source Sans Pro"/>
                <a:ea typeface="Source Sans Pro" panose="020B0503030403020204" pitchFamily="34" charset="0"/>
                <a:cs typeface="+mn-cs"/>
              </a:rPr>
              <a:t>Toteutuu</a:t>
            </a:r>
          </a:p>
        </p:txBody>
      </p:sp>
      <p:sp>
        <p:nvSpPr>
          <p:cNvPr id="2" name="Vuokaaviosymboli: Liitin 1">
            <a:extLst>
              <a:ext uri="{FF2B5EF4-FFF2-40B4-BE49-F238E27FC236}">
                <a16:creationId xmlns:a16="http://schemas.microsoft.com/office/drawing/2014/main" id="{4C3AE9E7-594E-FCBE-6C0C-E8994C0E39CF}"/>
              </a:ext>
            </a:extLst>
          </p:cNvPr>
          <p:cNvSpPr/>
          <p:nvPr/>
        </p:nvSpPr>
        <p:spPr>
          <a:xfrm>
            <a:off x="8870988" y="848708"/>
            <a:ext cx="1219200" cy="361951"/>
          </a:xfrm>
          <a:prstGeom prst="flowChartConnector">
            <a:avLst/>
          </a:prstGeom>
          <a:solidFill>
            <a:schemeClr val="accent2">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i-FI" sz="1200">
                <a:solidFill>
                  <a:schemeClr val="tx1"/>
                </a:solidFill>
              </a:rPr>
              <a:t>Toteutuu osittain</a:t>
            </a:r>
          </a:p>
        </p:txBody>
      </p:sp>
      <p:sp>
        <p:nvSpPr>
          <p:cNvPr id="3" name="Vuokaaviosymboli: Liitin 18">
            <a:extLst>
              <a:ext uri="{FF2B5EF4-FFF2-40B4-BE49-F238E27FC236}">
                <a16:creationId xmlns:a16="http://schemas.microsoft.com/office/drawing/2014/main" id="{4E778545-A2C6-6C54-911E-ECB6D92A9CF6}"/>
              </a:ext>
            </a:extLst>
          </p:cNvPr>
          <p:cNvSpPr/>
          <p:nvPr/>
        </p:nvSpPr>
        <p:spPr>
          <a:xfrm>
            <a:off x="8901880" y="1354335"/>
            <a:ext cx="1219200" cy="361951"/>
          </a:xfrm>
          <a:prstGeom prst="flowChartConnector">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rPr>
              <a:t>Ei toteudu lainkaan</a:t>
            </a:r>
          </a:p>
        </p:txBody>
      </p:sp>
      <p:sp>
        <p:nvSpPr>
          <p:cNvPr id="4" name="Vuokaaviosymboli: Liitin 3">
            <a:extLst>
              <a:ext uri="{FF2B5EF4-FFF2-40B4-BE49-F238E27FC236}">
                <a16:creationId xmlns:a16="http://schemas.microsoft.com/office/drawing/2014/main" id="{3BF959D7-898E-2A4A-5863-EF7040CA1235}"/>
              </a:ext>
            </a:extLst>
          </p:cNvPr>
          <p:cNvSpPr/>
          <p:nvPr/>
        </p:nvSpPr>
        <p:spPr>
          <a:xfrm>
            <a:off x="3382529" y="3922973"/>
            <a:ext cx="1219200" cy="361951"/>
          </a:xfrm>
          <a:prstGeom prst="flowChartConnector">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Source Sans Pro"/>
                <a:ea typeface="Source Sans Pro" panose="020B0503030403020204" pitchFamily="34" charset="0"/>
                <a:cs typeface="+mn-cs"/>
              </a:rPr>
              <a:t>Toteutuu</a:t>
            </a:r>
          </a:p>
        </p:txBody>
      </p:sp>
      <p:sp>
        <p:nvSpPr>
          <p:cNvPr id="5" name="Vuokaaviosymboli: Liitin 4">
            <a:extLst>
              <a:ext uri="{FF2B5EF4-FFF2-40B4-BE49-F238E27FC236}">
                <a16:creationId xmlns:a16="http://schemas.microsoft.com/office/drawing/2014/main" id="{A8F44AF4-4739-E2BD-2C5F-9FF10A91BA15}"/>
              </a:ext>
            </a:extLst>
          </p:cNvPr>
          <p:cNvSpPr/>
          <p:nvPr/>
        </p:nvSpPr>
        <p:spPr>
          <a:xfrm>
            <a:off x="3382529" y="5076786"/>
            <a:ext cx="1219200" cy="361951"/>
          </a:xfrm>
          <a:prstGeom prst="flowChartConnector">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Source Sans Pro"/>
                <a:ea typeface="Source Sans Pro" panose="020B0503030403020204" pitchFamily="34" charset="0"/>
                <a:cs typeface="+mn-cs"/>
              </a:rPr>
              <a:t>Toteutuu</a:t>
            </a:r>
          </a:p>
        </p:txBody>
      </p:sp>
    </p:spTree>
    <p:extLst>
      <p:ext uri="{BB962C8B-B14F-4D97-AF65-F5344CB8AC3E}">
        <p14:creationId xmlns:p14="http://schemas.microsoft.com/office/powerpoint/2010/main" val="407791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tsikko 13">
            <a:extLst>
              <a:ext uri="{FF2B5EF4-FFF2-40B4-BE49-F238E27FC236}">
                <a16:creationId xmlns:a16="http://schemas.microsoft.com/office/drawing/2014/main" id="{7EA2F263-14ED-FD25-8E1F-80ABBFBA247E}"/>
              </a:ext>
            </a:extLst>
          </p:cNvPr>
          <p:cNvSpPr>
            <a:spLocks noGrp="1"/>
          </p:cNvSpPr>
          <p:nvPr>
            <p:ph type="title"/>
          </p:nvPr>
        </p:nvSpPr>
        <p:spPr>
          <a:xfrm>
            <a:off x="351184" y="539859"/>
            <a:ext cx="8062974" cy="80966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800" i="0" u="none" strike="noStrike" kern="1200" cap="none" spc="0" normalizeH="0" baseline="0" noProof="0">
                <a:ln>
                  <a:noFill/>
                </a:ln>
                <a:effectLst/>
                <a:uLnTx/>
                <a:uFillTx/>
                <a:latin typeface="Source Sans Pro Semibold" panose="020B0603030403020204" pitchFamily="34" charset="0"/>
                <a:ea typeface="Source Sans Pro Semibold" panose="020B0603030403020204" pitchFamily="34" charset="0"/>
              </a:rPr>
              <a:t>OMISTAJIEN ASETTAMIEN TAVOITTEIDEN SEURANTA</a:t>
            </a:r>
            <a:br>
              <a:rPr kumimoji="0" lang="fi-FI" sz="2800" i="0" u="none" strike="noStrike" kern="1200" cap="none" spc="0" normalizeH="0" baseline="0" noProof="0">
                <a:ln>
                  <a:noFill/>
                </a:ln>
                <a:effectLst/>
                <a:uLnTx/>
                <a:uFillTx/>
                <a:latin typeface="Source Sans Pro Semibold" panose="020B0603030403020204" pitchFamily="34" charset="0"/>
                <a:ea typeface="Source Sans Pro Semibold" panose="020B0603030403020204" pitchFamily="34" charset="0"/>
              </a:rPr>
            </a:br>
            <a:r>
              <a:rPr kumimoji="0" lang="fi-FI" sz="1800" i="0" u="none" strike="noStrike" kern="1200" cap="none" spc="0" normalizeH="0" baseline="0" noProof="0">
                <a:ln>
                  <a:noFill/>
                </a:ln>
                <a:solidFill>
                  <a:prstClr val="black"/>
                </a:solidFill>
                <a:effectLst/>
                <a:uLnTx/>
                <a:uFillTx/>
                <a:latin typeface="Source Sans Pro Semibold" panose="020B0603030403020204" pitchFamily="34" charset="0"/>
                <a:ea typeface="Source Sans Pro Semibold" panose="020B0603030403020204" pitchFamily="34" charset="0"/>
                <a:cs typeface="+mn-cs"/>
              </a:rPr>
              <a:t>3. Vesi- ja jätehuollon toimivuuden parantaminen</a:t>
            </a:r>
            <a:br>
              <a:rPr kumimoji="0" lang="fi-FI" sz="2000" b="1" i="0" u="none" strike="noStrike" kern="1200" cap="none" spc="0" normalizeH="0" baseline="0" noProof="0">
                <a:ln>
                  <a:noFill/>
                </a:ln>
                <a:solidFill>
                  <a:prstClr val="black"/>
                </a:solidFill>
                <a:effectLst/>
                <a:uLnTx/>
                <a:uFillTx/>
                <a:latin typeface="Calibri Light" panose="020F0302020204030204"/>
                <a:ea typeface="+mn-ea"/>
                <a:cs typeface="+mn-cs"/>
              </a:rPr>
            </a:br>
            <a:br>
              <a:rPr kumimoji="0" lang="fi-FI" sz="28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mj-cs"/>
              </a:rPr>
            </a:br>
            <a:endParaRPr lang="fi-FI"/>
          </a:p>
        </p:txBody>
      </p:sp>
      <p:sp>
        <p:nvSpPr>
          <p:cNvPr id="15" name="Kaavion paikkamerkki 14">
            <a:extLst>
              <a:ext uri="{FF2B5EF4-FFF2-40B4-BE49-F238E27FC236}">
                <a16:creationId xmlns:a16="http://schemas.microsoft.com/office/drawing/2014/main" id="{ABAA47A9-9C96-09D8-C334-3D7C9B581BF9}"/>
              </a:ext>
            </a:extLst>
          </p:cNvPr>
          <p:cNvSpPr>
            <a:spLocks noGrp="1"/>
          </p:cNvSpPr>
          <p:nvPr>
            <p:ph type="chart" sz="quarter" idx="10"/>
          </p:nvPr>
        </p:nvSpPr>
        <p:spPr>
          <a:xfrm>
            <a:off x="457201" y="1882589"/>
            <a:ext cx="11285895" cy="1546411"/>
          </a:xfrm>
        </p:spPr>
        <p:txBody>
          <a:bodyPr/>
          <a:lstStyle/>
          <a:p>
            <a:endParaRPr lang="fi-FI"/>
          </a:p>
        </p:txBody>
      </p:sp>
      <p:graphicFrame>
        <p:nvGraphicFramePr>
          <p:cNvPr id="16" name="Taulukko 4">
            <a:extLst>
              <a:ext uri="{FF2B5EF4-FFF2-40B4-BE49-F238E27FC236}">
                <a16:creationId xmlns:a16="http://schemas.microsoft.com/office/drawing/2014/main" id="{94921A80-3E59-A2A4-C429-D0D6E5A67F3A}"/>
              </a:ext>
            </a:extLst>
          </p:cNvPr>
          <p:cNvGraphicFramePr>
            <a:graphicFrameLocks/>
          </p:cNvGraphicFramePr>
          <p:nvPr>
            <p:extLst>
              <p:ext uri="{D42A27DB-BD31-4B8C-83A1-F6EECF244321}">
                <p14:modId xmlns:p14="http://schemas.microsoft.com/office/powerpoint/2010/main" val="1106094427"/>
              </p:ext>
            </p:extLst>
          </p:nvPr>
        </p:nvGraphicFramePr>
        <p:xfrm>
          <a:off x="448904" y="1882589"/>
          <a:ext cx="11379665" cy="1469172"/>
        </p:xfrm>
        <a:graphic>
          <a:graphicData uri="http://schemas.openxmlformats.org/drawingml/2006/table">
            <a:tbl>
              <a:tblPr firstRow="1" bandRow="1"/>
              <a:tblGrid>
                <a:gridCol w="2472703">
                  <a:extLst>
                    <a:ext uri="{9D8B030D-6E8A-4147-A177-3AD203B41FA5}">
                      <a16:colId xmlns:a16="http://schemas.microsoft.com/office/drawing/2014/main" val="3945473446"/>
                    </a:ext>
                  </a:extLst>
                </a:gridCol>
                <a:gridCol w="2223719">
                  <a:extLst>
                    <a:ext uri="{9D8B030D-6E8A-4147-A177-3AD203B41FA5}">
                      <a16:colId xmlns:a16="http://schemas.microsoft.com/office/drawing/2014/main" val="2974552675"/>
                    </a:ext>
                  </a:extLst>
                </a:gridCol>
                <a:gridCol w="6683243">
                  <a:extLst>
                    <a:ext uri="{9D8B030D-6E8A-4147-A177-3AD203B41FA5}">
                      <a16:colId xmlns:a16="http://schemas.microsoft.com/office/drawing/2014/main" val="1800983964"/>
                    </a:ext>
                  </a:extLst>
                </a:gridCol>
              </a:tblGrid>
              <a:tr h="42872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i-FI" sz="1400">
                          <a:latin typeface="+mj-lt"/>
                          <a:ea typeface="Source Sans Pro"/>
                        </a:rPr>
                        <a:t>MITTARIT</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i-FI" sz="1200">
                          <a:latin typeface="+mj-lt"/>
                          <a:ea typeface="Source Sans Pro"/>
                        </a:rPr>
                        <a:t>ARVIO TAVOITTEEN TOTEUTUMISESTA</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i-FI" sz="1200">
                          <a:latin typeface="+mj-lt"/>
                          <a:ea typeface="Source Sans Pro"/>
                        </a:rPr>
                        <a:t>LYHYT KUVAUS TOTEUMASTA</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4032355662"/>
                  </a:ext>
                </a:extLst>
              </a:tr>
              <a:tr h="1011972">
                <a:tc>
                  <a:txBody>
                    <a:bodyPr/>
                    <a:lstStyle/>
                    <a:p>
                      <a:r>
                        <a:rPr lang="fi-FI" sz="1200" kern="1200">
                          <a:solidFill>
                            <a:schemeClr val="dk1"/>
                          </a:solidFill>
                          <a:effectLst/>
                          <a:latin typeface="+mn-lt"/>
                          <a:ea typeface="+mn-ea"/>
                          <a:cs typeface="+mn-cs"/>
                        </a:rPr>
                        <a:t>1. </a:t>
                      </a:r>
                      <a:r>
                        <a:rPr lang="fi-FI" sz="1100" b="0" i="0" u="none" strike="noStrike" kern="1200" noProof="0">
                          <a:solidFill>
                            <a:schemeClr val="dk1"/>
                          </a:solidFill>
                          <a:effectLst/>
                        </a:rPr>
                        <a:t>Asiakasryhmä- ja toimintokohtainen asiakastyytyväisyys vuosittain, tavoitetaso 2025: vähintään 4,1/5</a:t>
                      </a:r>
                      <a:endParaRPr lang="en-US"/>
                    </a:p>
                    <a:p>
                      <a:pPr lvl="0">
                        <a:buNone/>
                      </a:pPr>
                      <a:endParaRPr lang="fi-FI" sz="1200" kern="1200">
                        <a:solidFill>
                          <a:schemeClr val="dk1"/>
                        </a:solidFill>
                        <a:effectLst/>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fi-FI" sz="1200" b="1">
                        <a:solidFill>
                          <a:srgbClr val="FF0000"/>
                        </a:solidFill>
                        <a:latin typeface="+mj-lt"/>
                      </a:endParaRPr>
                    </a:p>
                    <a:p>
                      <a:endParaRPr lang="fi-FI" sz="1200" b="1">
                        <a:solidFill>
                          <a:srgbClr val="FF0000"/>
                        </a:solidFill>
                        <a:latin typeface="+mj-lt"/>
                      </a:endParaRPr>
                    </a:p>
                    <a:p>
                      <a:endParaRPr lang="fi-FI" sz="1200" b="1">
                        <a:solidFill>
                          <a:srgbClr val="FF0000"/>
                        </a:solidFill>
                        <a:latin typeface="+mj-lt"/>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fi-FI" sz="1200" b="0" i="0" u="none" strike="noStrike" kern="1200" cap="none" spc="0" normalizeH="0" baseline="0" noProof="0">
                          <a:ln>
                            <a:noFill/>
                          </a:ln>
                          <a:solidFill>
                            <a:schemeClr val="tx1"/>
                          </a:solidFill>
                          <a:effectLst/>
                          <a:uLnTx/>
                          <a:uFillTx/>
                          <a:latin typeface="+mn-lt"/>
                          <a:ea typeface="+mn-ea"/>
                          <a:cs typeface="+mn-cs"/>
                        </a:rPr>
                        <a:t>HSY:n asiakastyytyväisyyden ennustetaan pysyvän korkealla tasolla. Asiakastyytyväisyys on pysynyt mittausjaksolla tasaisena ja hyvällä tasolla. Asiakkaiden sähköisen oma-asioinnin mahdollistavan OmaHSY-portaalin</a:t>
                      </a:r>
                      <a:r>
                        <a:rPr lang="fi-FI" sz="1200" b="0" i="0" u="none" strike="noStrike" kern="1200" cap="none" spc="0" normalizeH="0" baseline="0" noProof="0">
                          <a:ln>
                            <a:noFill/>
                          </a:ln>
                          <a:solidFill>
                            <a:schemeClr val="tx1"/>
                          </a:solidFill>
                          <a:effectLst/>
                          <a:uLnTx/>
                          <a:uFillTx/>
                          <a:latin typeface="+mn-lt"/>
                          <a:ea typeface="+mn-ea"/>
                          <a:cs typeface="+mn-cs"/>
                        </a:rPr>
                        <a:t> ensimmäinen</a:t>
                      </a:r>
                      <a:r>
                        <a:rPr kumimoji="0" lang="fi-FI" sz="1200" b="0" i="0" u="none" strike="noStrike" kern="1200" cap="none" spc="0" normalizeH="0" baseline="0" noProof="0">
                          <a:ln>
                            <a:noFill/>
                          </a:ln>
                          <a:solidFill>
                            <a:schemeClr val="tx1"/>
                          </a:solidFill>
                          <a:effectLst/>
                          <a:uLnTx/>
                          <a:uFillTx/>
                          <a:latin typeface="+mn-lt"/>
                          <a:ea typeface="+mn-ea"/>
                          <a:cs typeface="+mn-cs"/>
                        </a:rPr>
                        <a:t> versio</a:t>
                      </a:r>
                      <a:r>
                        <a:rPr lang="fi-FI" sz="1200" b="0" i="0" u="none" strike="noStrike" kern="1200" cap="none" spc="0" normalizeH="0" baseline="0" noProof="0">
                          <a:ln>
                            <a:noFill/>
                          </a:ln>
                          <a:solidFill>
                            <a:schemeClr val="tx1"/>
                          </a:solidFill>
                          <a:effectLst/>
                          <a:uLnTx/>
                          <a:uFillTx/>
                          <a:latin typeface="+mn-lt"/>
                          <a:ea typeface="+mn-ea"/>
                          <a:cs typeface="+mn-cs"/>
                        </a:rPr>
                        <a:t> julkaistiin </a:t>
                      </a:r>
                      <a:r>
                        <a:rPr kumimoji="0" lang="fi-FI" sz="1200" b="0" i="0" u="none" strike="noStrike" kern="1200" cap="none" spc="0" normalizeH="0" baseline="0" noProof="0">
                          <a:ln>
                            <a:noFill/>
                          </a:ln>
                          <a:solidFill>
                            <a:schemeClr val="tx1"/>
                          </a:solidFill>
                          <a:effectLst/>
                          <a:uLnTx/>
                          <a:uFillTx/>
                          <a:latin typeface="+mn-lt"/>
                          <a:ea typeface="+mn-ea"/>
                          <a:cs typeface="+mn-cs"/>
                        </a:rPr>
                        <a:t>omakotitaloasiakkaille </a:t>
                      </a:r>
                      <a:r>
                        <a:rPr lang="fi-FI" sz="1200" b="0" i="0" u="none" strike="noStrike" kern="1200" cap="none" spc="0" normalizeH="0" baseline="0" noProof="0">
                          <a:ln>
                            <a:noFill/>
                          </a:ln>
                          <a:solidFill>
                            <a:schemeClr val="tx1"/>
                          </a:solidFill>
                          <a:effectLst/>
                          <a:uLnTx/>
                          <a:uFillTx/>
                          <a:latin typeface="+mn-lt"/>
                          <a:ea typeface="+mn-ea"/>
                          <a:cs typeface="+mn-cs"/>
                        </a:rPr>
                        <a:t>marraskuussa</a:t>
                      </a:r>
                      <a:r>
                        <a:rPr kumimoji="0" lang="fi-FI" sz="1200" b="0" i="0" u="none" strike="noStrike" kern="1200" cap="none" spc="0" normalizeH="0" baseline="0" noProof="0">
                          <a:ln>
                            <a:noFill/>
                          </a:ln>
                          <a:solidFill>
                            <a:schemeClr val="tx1"/>
                          </a:solidFill>
                          <a:effectLst/>
                          <a:uLnTx/>
                          <a:uFillTx/>
                          <a:latin typeface="+mn-lt"/>
                          <a:ea typeface="+mn-ea"/>
                          <a:cs typeface="+mn-cs"/>
                        </a:rPr>
                        <a:t> </a:t>
                      </a:r>
                      <a:r>
                        <a:rPr lang="fi-FI" sz="1200" b="0" i="0" u="none" strike="noStrike" kern="1200" cap="none" spc="0" normalizeH="0" baseline="0" noProof="0">
                          <a:ln>
                            <a:noFill/>
                          </a:ln>
                          <a:solidFill>
                            <a:schemeClr val="tx1"/>
                          </a:solidFill>
                          <a:effectLst/>
                          <a:uLnTx/>
                          <a:uFillTx/>
                          <a:latin typeface="+mn-lt"/>
                          <a:ea typeface="+mn-ea"/>
                          <a:cs typeface="+mn-cs"/>
                        </a:rPr>
                        <a:t>2024. OmaHSY:n tulokset ovat uutena mukana asiakastyytyväisyyden mittauksessa.</a:t>
                      </a:r>
                      <a:endParaRPr kumimoji="0" lang="fi-FI" sz="1200" b="0" i="0" u="none" strike="noStrike" kern="1200" cap="none" spc="0" normalizeH="0" baseline="0" noProof="0">
                        <a:ln>
                          <a:noFill/>
                        </a:ln>
                        <a:solidFill>
                          <a:schemeClr val="tx1"/>
                        </a:solidFill>
                        <a:effectLst/>
                        <a:uLnTx/>
                        <a:uFillTx/>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967624162"/>
                  </a:ext>
                </a:extLst>
              </a:tr>
            </a:tbl>
          </a:graphicData>
        </a:graphic>
      </p:graphicFrame>
      <p:sp>
        <p:nvSpPr>
          <p:cNvPr id="19" name="Vuokaaviosymboli: Liitin 18">
            <a:extLst>
              <a:ext uri="{FF2B5EF4-FFF2-40B4-BE49-F238E27FC236}">
                <a16:creationId xmlns:a16="http://schemas.microsoft.com/office/drawing/2014/main" id="{9A990D55-B869-AD20-C2E8-2DB95BEAE4B1}"/>
              </a:ext>
            </a:extLst>
          </p:cNvPr>
          <p:cNvSpPr/>
          <p:nvPr/>
        </p:nvSpPr>
        <p:spPr>
          <a:xfrm>
            <a:off x="8642894" y="1350818"/>
            <a:ext cx="1219200" cy="361951"/>
          </a:xfrm>
          <a:prstGeom prst="flowChartConnector">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rPr>
              <a:t>Ei toteudu lainkaan</a:t>
            </a:r>
          </a:p>
        </p:txBody>
      </p:sp>
      <p:sp>
        <p:nvSpPr>
          <p:cNvPr id="2" name="Vuokaaviosymboli: Liitin 1">
            <a:extLst>
              <a:ext uri="{FF2B5EF4-FFF2-40B4-BE49-F238E27FC236}">
                <a16:creationId xmlns:a16="http://schemas.microsoft.com/office/drawing/2014/main" id="{636173F2-2F7D-D4FF-F2FC-006CD9318FE3}"/>
              </a:ext>
            </a:extLst>
          </p:cNvPr>
          <p:cNvSpPr/>
          <p:nvPr/>
        </p:nvSpPr>
        <p:spPr>
          <a:xfrm>
            <a:off x="8642894" y="358883"/>
            <a:ext cx="1219200" cy="361951"/>
          </a:xfrm>
          <a:prstGeom prst="flowChartConnector">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Source Sans Pro"/>
                <a:ea typeface="Source Sans Pro" panose="020B0503030403020204" pitchFamily="34" charset="0"/>
                <a:cs typeface="+mn-cs"/>
              </a:rPr>
              <a:t>Toteutuu</a:t>
            </a:r>
          </a:p>
        </p:txBody>
      </p:sp>
      <p:graphicFrame>
        <p:nvGraphicFramePr>
          <p:cNvPr id="3" name="Taulukko 4">
            <a:extLst>
              <a:ext uri="{FF2B5EF4-FFF2-40B4-BE49-F238E27FC236}">
                <a16:creationId xmlns:a16="http://schemas.microsoft.com/office/drawing/2014/main" id="{3DFF0E66-371C-6DB9-D5AD-FD672F8122CF}"/>
              </a:ext>
            </a:extLst>
          </p:cNvPr>
          <p:cNvGraphicFramePr>
            <a:graphicFrameLocks/>
          </p:cNvGraphicFramePr>
          <p:nvPr>
            <p:extLst>
              <p:ext uri="{D42A27DB-BD31-4B8C-83A1-F6EECF244321}">
                <p14:modId xmlns:p14="http://schemas.microsoft.com/office/powerpoint/2010/main" val="933147359"/>
              </p:ext>
            </p:extLst>
          </p:nvPr>
        </p:nvGraphicFramePr>
        <p:xfrm>
          <a:off x="351184" y="4495210"/>
          <a:ext cx="11379665" cy="1469172"/>
        </p:xfrm>
        <a:graphic>
          <a:graphicData uri="http://schemas.openxmlformats.org/drawingml/2006/table">
            <a:tbl>
              <a:tblPr firstRow="1" bandRow="1"/>
              <a:tblGrid>
                <a:gridCol w="2472703">
                  <a:extLst>
                    <a:ext uri="{9D8B030D-6E8A-4147-A177-3AD203B41FA5}">
                      <a16:colId xmlns:a16="http://schemas.microsoft.com/office/drawing/2014/main" val="3945473446"/>
                    </a:ext>
                  </a:extLst>
                </a:gridCol>
                <a:gridCol w="2223719">
                  <a:extLst>
                    <a:ext uri="{9D8B030D-6E8A-4147-A177-3AD203B41FA5}">
                      <a16:colId xmlns:a16="http://schemas.microsoft.com/office/drawing/2014/main" val="2974552675"/>
                    </a:ext>
                  </a:extLst>
                </a:gridCol>
                <a:gridCol w="6683243">
                  <a:extLst>
                    <a:ext uri="{9D8B030D-6E8A-4147-A177-3AD203B41FA5}">
                      <a16:colId xmlns:a16="http://schemas.microsoft.com/office/drawing/2014/main" val="1800983964"/>
                    </a:ext>
                  </a:extLst>
                </a:gridCol>
              </a:tblGrid>
              <a:tr h="42872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i-FI" sz="1400">
                          <a:latin typeface="+mj-lt"/>
                          <a:ea typeface="Source Sans Pro"/>
                        </a:rPr>
                        <a:t>MITTARIT</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i-FI" sz="1200">
                          <a:latin typeface="+mj-lt"/>
                          <a:ea typeface="Source Sans Pro"/>
                        </a:rPr>
                        <a:t>ARVIO TAVOITTEEN TOTEUTUMISESTA</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i-FI" sz="1200">
                          <a:latin typeface="+mj-lt"/>
                          <a:ea typeface="Source Sans Pro"/>
                        </a:rPr>
                        <a:t>LYHYT KUVAUS TOTEUMASTA</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4032355662"/>
                  </a:ext>
                </a:extLst>
              </a:tr>
              <a:tr h="1011972">
                <a:tc>
                  <a:txBody>
                    <a:bodyPr/>
                    <a:lstStyle/>
                    <a:p>
                      <a:pPr lvl="0"/>
                      <a:r>
                        <a:rPr lang="fi-FI" sz="1100" kern="1200">
                          <a:solidFill>
                            <a:schemeClr val="tx1"/>
                          </a:solidFill>
                          <a:effectLst/>
                          <a:latin typeface="+mn-lt"/>
                          <a:ea typeface="+mn-ea"/>
                          <a:cs typeface="+mn-cs"/>
                        </a:rPr>
                        <a:t>Kuntayhtymän talousarviovalmistelussa otetaan huomioon peruspääomalle maksettava 1,5 %:n korvaus</a:t>
                      </a:r>
                    </a:p>
                    <a:p>
                      <a:pPr lvl="0">
                        <a:buNone/>
                      </a:pPr>
                      <a:endParaRPr lang="fi-FI" sz="1200" kern="1200">
                        <a:solidFill>
                          <a:schemeClr val="dk1"/>
                        </a:solidFill>
                        <a:effectLst/>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fi-FI" sz="1200" b="1">
                        <a:solidFill>
                          <a:srgbClr val="FF0000"/>
                        </a:solidFill>
                        <a:latin typeface="+mj-lt"/>
                      </a:endParaRPr>
                    </a:p>
                    <a:p>
                      <a:endParaRPr lang="fi-FI" sz="1200" b="1">
                        <a:solidFill>
                          <a:srgbClr val="FF0000"/>
                        </a:solidFill>
                        <a:latin typeface="+mj-lt"/>
                      </a:endParaRPr>
                    </a:p>
                    <a:p>
                      <a:endParaRPr lang="fi-FI" sz="1200" b="1">
                        <a:solidFill>
                          <a:srgbClr val="FF0000"/>
                        </a:solidFill>
                        <a:latin typeface="+mj-lt"/>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pPr marL="0" marR="0" lvl="0" indent="0" algn="l" rtl="0" eaLnBrk="1" fontAlgn="auto" latinLnBrk="0" hangingPunct="1">
                        <a:lnSpc>
                          <a:spcPct val="100000"/>
                        </a:lnSpc>
                        <a:spcBef>
                          <a:spcPts val="0"/>
                        </a:spcBef>
                        <a:spcAft>
                          <a:spcPts val="0"/>
                        </a:spcAft>
                        <a:buClrTx/>
                        <a:buSzTx/>
                        <a:buFontTx/>
                        <a:buNone/>
                      </a:pPr>
                      <a:endParaRPr lang="fi-FI" sz="1200" b="0" i="0" u="none" strike="noStrike" kern="1200" cap="none" spc="0" normalizeH="0" baseline="0" noProof="0">
                        <a:ln>
                          <a:noFill/>
                        </a:ln>
                        <a:solidFill>
                          <a:schemeClr val="tx1"/>
                        </a:solidFill>
                        <a:effectLst/>
                        <a:uLnTx/>
                        <a:uFillTx/>
                        <a:latin typeface="+mn-lt"/>
                        <a:ea typeface="+mn-ea"/>
                        <a:cs typeface="+mn-cs"/>
                      </a:endParaRPr>
                    </a:p>
                    <a:p>
                      <a:pPr marL="0" marR="0" lvl="0" indent="0" algn="l">
                        <a:lnSpc>
                          <a:spcPct val="100000"/>
                        </a:lnSpc>
                        <a:spcBef>
                          <a:spcPts val="0"/>
                        </a:spcBef>
                        <a:spcAft>
                          <a:spcPts val="0"/>
                        </a:spcAft>
                        <a:buClrTx/>
                        <a:buSzTx/>
                        <a:buFontTx/>
                        <a:buNone/>
                      </a:pPr>
                      <a:endParaRPr lang="fi-FI" sz="1200" b="0" i="0" u="none" strike="noStrike" kern="1200" cap="none" spc="0" normalizeH="0" baseline="0" noProof="0">
                        <a:ln>
                          <a:noFill/>
                        </a:ln>
                        <a:solidFill>
                          <a:schemeClr val="tx1"/>
                        </a:solidFill>
                        <a:effectLst/>
                        <a:uLnTx/>
                        <a:uFillTx/>
                        <a:latin typeface="+mn-lt"/>
                        <a:ea typeface="+mn-ea"/>
                        <a:cs typeface="+mn-cs"/>
                      </a:endParaRPr>
                    </a:p>
                    <a:p>
                      <a:pPr marL="0" marR="0" lvl="0" indent="0" algn="l">
                        <a:lnSpc>
                          <a:spcPct val="100000"/>
                        </a:lnSpc>
                        <a:spcBef>
                          <a:spcPts val="0"/>
                        </a:spcBef>
                        <a:spcAft>
                          <a:spcPts val="0"/>
                        </a:spcAft>
                        <a:buClrTx/>
                        <a:buSzTx/>
                        <a:buFontTx/>
                        <a:buNone/>
                      </a:pPr>
                      <a:r>
                        <a:rPr lang="fi-FI" sz="1200" b="0" i="0" u="none" strike="noStrike" kern="1200" cap="none" spc="0" normalizeH="0" baseline="0" noProof="0">
                          <a:ln>
                            <a:noFill/>
                          </a:ln>
                          <a:solidFill>
                            <a:schemeClr val="tx1"/>
                          </a:solidFill>
                          <a:effectLst/>
                          <a:uLnTx/>
                          <a:uFillTx/>
                          <a:latin typeface="+mn-lt"/>
                          <a:ea typeface="+mn-ea"/>
                          <a:cs typeface="+mn-cs"/>
                        </a:rPr>
                        <a:t>TTS-valmistelussa on huomioitu peruspääomalle maksettava 1,5 % korvaus.</a:t>
                      </a:r>
                      <a:endParaRPr kumimoji="0" lang="fi-FI" sz="1200" b="0" i="0" u="none" strike="noStrike" kern="1200" cap="none" spc="0" normalizeH="0" baseline="0" noProof="0">
                        <a:ln>
                          <a:noFill/>
                        </a:ln>
                        <a:solidFill>
                          <a:schemeClr val="tx1"/>
                        </a:solidFill>
                        <a:effectLst/>
                        <a:uLnTx/>
                        <a:uFillTx/>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967624162"/>
                  </a:ext>
                </a:extLst>
              </a:tr>
            </a:tbl>
          </a:graphicData>
        </a:graphic>
      </p:graphicFrame>
      <p:sp>
        <p:nvSpPr>
          <p:cNvPr id="4" name="Otsikko 13">
            <a:extLst>
              <a:ext uri="{FF2B5EF4-FFF2-40B4-BE49-F238E27FC236}">
                <a16:creationId xmlns:a16="http://schemas.microsoft.com/office/drawing/2014/main" id="{73388365-83A8-51FC-E941-7A8CEB7BD26A}"/>
              </a:ext>
            </a:extLst>
          </p:cNvPr>
          <p:cNvSpPr txBox="1">
            <a:spLocks/>
          </p:cNvSpPr>
          <p:nvPr/>
        </p:nvSpPr>
        <p:spPr>
          <a:xfrm>
            <a:off x="351184" y="3884823"/>
            <a:ext cx="7968486" cy="574572"/>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300" b="1" i="0" kern="1200">
                <a:solidFill>
                  <a:schemeClr val="tx1"/>
                </a:solidFill>
                <a:latin typeface="Source Sans Pro Semibold" panose="020B0503030403020204" pitchFamily="34" charset="0"/>
                <a:ea typeface="Source Sans Pro Semibold" panose="020B0503030403020204" pitchFamily="34" charset="0"/>
                <a:cs typeface="+mj-cs"/>
              </a:defRPr>
            </a:lvl1pPr>
          </a:lstStyle>
          <a:p>
            <a:pPr>
              <a:spcBef>
                <a:spcPts val="0"/>
              </a:spcBef>
              <a:defRPr/>
            </a:pPr>
            <a:r>
              <a:rPr lang="fi-FI" sz="2800">
                <a:latin typeface="Source Sans Pro Semibold"/>
                <a:ea typeface="Source Sans Pro Semibold"/>
              </a:rPr>
              <a:t>MUU OMISTAJALINJAUS</a:t>
            </a:r>
            <a:br>
              <a:rPr lang="fi-FI" sz="2800">
                <a:latin typeface="Source Sans Pro Semibold" panose="020B0603030403020204" pitchFamily="34" charset="0"/>
                <a:ea typeface="Source Sans Pro Semibold" panose="020B0603030403020204" pitchFamily="34" charset="0"/>
              </a:rPr>
            </a:br>
            <a:br>
              <a:rPr lang="fi-FI" sz="2000">
                <a:latin typeface="Calibri Light" panose="020F0302020204030204"/>
                <a:ea typeface="+mn-ea"/>
                <a:cs typeface="+mn-cs"/>
              </a:rPr>
            </a:br>
            <a:br>
              <a:rPr lang="fi-FI" sz="2800" b="0">
                <a:latin typeface="Source Sans Pro" panose="020B0503030403020204" pitchFamily="34" charset="0"/>
                <a:ea typeface="Source Sans Pro" panose="020B0503030403020204" pitchFamily="34" charset="0"/>
              </a:rPr>
            </a:br>
            <a:endParaRPr lang="fi-FI" sz="2800"/>
          </a:p>
        </p:txBody>
      </p:sp>
      <p:sp>
        <p:nvSpPr>
          <p:cNvPr id="5" name="Vuokaaviosymboli: Liitin 4">
            <a:extLst>
              <a:ext uri="{FF2B5EF4-FFF2-40B4-BE49-F238E27FC236}">
                <a16:creationId xmlns:a16="http://schemas.microsoft.com/office/drawing/2014/main" id="{DAAC1A66-55BC-CDE7-B3F0-4BD95AB40C9D}"/>
              </a:ext>
            </a:extLst>
          </p:cNvPr>
          <p:cNvSpPr/>
          <p:nvPr/>
        </p:nvSpPr>
        <p:spPr>
          <a:xfrm>
            <a:off x="8642894" y="848269"/>
            <a:ext cx="1219200" cy="361951"/>
          </a:xfrm>
          <a:prstGeom prst="flowChartConnector">
            <a:avLst/>
          </a:prstGeom>
          <a:solidFill>
            <a:schemeClr val="accent2">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i-FI" sz="1200">
                <a:solidFill>
                  <a:schemeClr val="tx1"/>
                </a:solidFill>
              </a:rPr>
              <a:t>Toteutuu osittain</a:t>
            </a:r>
          </a:p>
        </p:txBody>
      </p:sp>
      <p:sp>
        <p:nvSpPr>
          <p:cNvPr id="6" name="Vuokaaviosymboli: Liitin 5">
            <a:extLst>
              <a:ext uri="{FF2B5EF4-FFF2-40B4-BE49-F238E27FC236}">
                <a16:creationId xmlns:a16="http://schemas.microsoft.com/office/drawing/2014/main" id="{40A4F9D9-FB93-B3F5-396B-263C85A58930}"/>
              </a:ext>
            </a:extLst>
          </p:cNvPr>
          <p:cNvSpPr/>
          <p:nvPr/>
        </p:nvSpPr>
        <p:spPr>
          <a:xfrm>
            <a:off x="3169193" y="5222982"/>
            <a:ext cx="1219200" cy="361951"/>
          </a:xfrm>
          <a:prstGeom prst="flowChartConnector">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Source Sans Pro"/>
                <a:ea typeface="Source Sans Pro" panose="020B0503030403020204" pitchFamily="34" charset="0"/>
                <a:cs typeface="+mn-cs"/>
              </a:rPr>
              <a:t>Toteutuu</a:t>
            </a:r>
          </a:p>
        </p:txBody>
      </p:sp>
      <p:sp>
        <p:nvSpPr>
          <p:cNvPr id="7" name="Vuokaaviosymboli: Liitin 1">
            <a:extLst>
              <a:ext uri="{FF2B5EF4-FFF2-40B4-BE49-F238E27FC236}">
                <a16:creationId xmlns:a16="http://schemas.microsoft.com/office/drawing/2014/main" id="{C05855D1-3A68-675D-F750-A9FA65F6FB27}"/>
              </a:ext>
            </a:extLst>
          </p:cNvPr>
          <p:cNvSpPr/>
          <p:nvPr/>
        </p:nvSpPr>
        <p:spPr>
          <a:xfrm>
            <a:off x="3171183" y="2617340"/>
            <a:ext cx="1219200" cy="361951"/>
          </a:xfrm>
          <a:prstGeom prst="flowChartConnector">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Source Sans Pro"/>
                <a:ea typeface="Source Sans Pro" panose="020B0503030403020204" pitchFamily="34" charset="0"/>
                <a:cs typeface="+mn-cs"/>
              </a:rPr>
              <a:t>Toteutuu</a:t>
            </a:r>
          </a:p>
        </p:txBody>
      </p:sp>
    </p:spTree>
    <p:extLst>
      <p:ext uri="{BB962C8B-B14F-4D97-AF65-F5344CB8AC3E}">
        <p14:creationId xmlns:p14="http://schemas.microsoft.com/office/powerpoint/2010/main" val="678274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ulukko 7">
            <a:extLst>
              <a:ext uri="{FF2B5EF4-FFF2-40B4-BE49-F238E27FC236}">
                <a16:creationId xmlns:a16="http://schemas.microsoft.com/office/drawing/2014/main" id="{B1E865D5-9214-6D2B-A0E7-FD74C8CCCA3E}"/>
              </a:ext>
            </a:extLst>
          </p:cNvPr>
          <p:cNvGraphicFramePr>
            <a:graphicFrameLocks/>
          </p:cNvGraphicFramePr>
          <p:nvPr>
            <p:extLst>
              <p:ext uri="{D42A27DB-BD31-4B8C-83A1-F6EECF244321}">
                <p14:modId xmlns:p14="http://schemas.microsoft.com/office/powerpoint/2010/main" val="3683174756"/>
              </p:ext>
            </p:extLst>
          </p:nvPr>
        </p:nvGraphicFramePr>
        <p:xfrm>
          <a:off x="503585" y="1860763"/>
          <a:ext cx="10742265" cy="2676084"/>
        </p:xfrm>
        <a:graphic>
          <a:graphicData uri="http://schemas.openxmlformats.org/drawingml/2006/table">
            <a:tbl>
              <a:tblPr firstRow="1" bandRow="1">
                <a:tableStyleId>{5C22544A-7EE6-4342-B048-85BDC9FD1C3A}</a:tableStyleId>
              </a:tblPr>
              <a:tblGrid>
                <a:gridCol w="2148453">
                  <a:extLst>
                    <a:ext uri="{9D8B030D-6E8A-4147-A177-3AD203B41FA5}">
                      <a16:colId xmlns:a16="http://schemas.microsoft.com/office/drawing/2014/main" val="2720142055"/>
                    </a:ext>
                  </a:extLst>
                </a:gridCol>
                <a:gridCol w="2148453">
                  <a:extLst>
                    <a:ext uri="{9D8B030D-6E8A-4147-A177-3AD203B41FA5}">
                      <a16:colId xmlns:a16="http://schemas.microsoft.com/office/drawing/2014/main" val="773661579"/>
                    </a:ext>
                  </a:extLst>
                </a:gridCol>
                <a:gridCol w="2148453">
                  <a:extLst>
                    <a:ext uri="{9D8B030D-6E8A-4147-A177-3AD203B41FA5}">
                      <a16:colId xmlns:a16="http://schemas.microsoft.com/office/drawing/2014/main" val="636786878"/>
                    </a:ext>
                  </a:extLst>
                </a:gridCol>
                <a:gridCol w="2148453">
                  <a:extLst>
                    <a:ext uri="{9D8B030D-6E8A-4147-A177-3AD203B41FA5}">
                      <a16:colId xmlns:a16="http://schemas.microsoft.com/office/drawing/2014/main" val="2291043791"/>
                    </a:ext>
                  </a:extLst>
                </a:gridCol>
                <a:gridCol w="2148453">
                  <a:extLst>
                    <a:ext uri="{9D8B030D-6E8A-4147-A177-3AD203B41FA5}">
                      <a16:colId xmlns:a16="http://schemas.microsoft.com/office/drawing/2014/main" val="3437294795"/>
                    </a:ext>
                  </a:extLst>
                </a:gridCol>
              </a:tblGrid>
              <a:tr h="664175">
                <a:tc>
                  <a:txBody>
                    <a:bodyPr/>
                    <a:lstStyle/>
                    <a:p>
                      <a:r>
                        <a:rPr lang="fi-FI" sz="1200" dirty="0">
                          <a:latin typeface="Source Sans Pro"/>
                          <a:ea typeface="Source Sans Pro"/>
                        </a:rPr>
                        <a:t>Strategian painopiste</a:t>
                      </a:r>
                    </a:p>
                  </a:txBody>
                  <a:tcPr/>
                </a:tc>
                <a:tc>
                  <a:txBody>
                    <a:bodyPr/>
                    <a:lstStyle/>
                    <a:p>
                      <a:r>
                        <a:rPr lang="fi-FI" sz="1200" dirty="0">
                          <a:latin typeface="Source Sans Pro"/>
                          <a:ea typeface="Source Sans Pro"/>
                        </a:rPr>
                        <a:t>Strateginen päämäärä</a:t>
                      </a:r>
                    </a:p>
                  </a:txBody>
                  <a:tcPr/>
                </a:tc>
                <a:tc>
                  <a:txBody>
                    <a:bodyPr/>
                    <a:lstStyle/>
                    <a:p>
                      <a:r>
                        <a:rPr lang="fi-FI" sz="1200" dirty="0">
                          <a:latin typeface="Source Sans Pro"/>
                          <a:ea typeface="Source Sans Pro"/>
                        </a:rPr>
                        <a:t>Mittari</a:t>
                      </a:r>
                    </a:p>
                  </a:txBody>
                  <a:tcPr/>
                </a:tc>
                <a:tc>
                  <a:txBody>
                    <a:bodyPr/>
                    <a:lstStyle/>
                    <a:p>
                      <a:r>
                        <a:rPr lang="fi-FI" sz="1200" dirty="0">
                          <a:latin typeface="Source Sans Pro"/>
                          <a:ea typeface="Source Sans Pro"/>
                        </a:rPr>
                        <a:t>Tavoitetaso 2025</a:t>
                      </a:r>
                    </a:p>
                  </a:txBody>
                  <a:tcPr/>
                </a:tc>
                <a:tc>
                  <a:txBody>
                    <a:bodyPr/>
                    <a:lstStyle/>
                    <a:p>
                      <a:r>
                        <a:rPr lang="fi-FI" sz="1200" dirty="0">
                          <a:latin typeface="Source Sans Pro"/>
                          <a:ea typeface="Source Sans Pro"/>
                        </a:rPr>
                        <a:t>Ennuste 2025</a:t>
                      </a:r>
                    </a:p>
                  </a:txBody>
                  <a:tcPr/>
                </a:tc>
                <a:extLst>
                  <a:ext uri="{0D108BD9-81ED-4DB2-BD59-A6C34878D82A}">
                    <a16:rowId xmlns:a16="http://schemas.microsoft.com/office/drawing/2014/main" val="28873586"/>
                  </a:ext>
                </a:extLst>
              </a:tr>
              <a:tr h="641145">
                <a:tc rowSpan="3">
                  <a:txBody>
                    <a:bodyPr/>
                    <a:lstStyle/>
                    <a:p>
                      <a:r>
                        <a:rPr lang="fi-FI" sz="1400" dirty="0">
                          <a:latin typeface="Source Sans Pro"/>
                          <a:ea typeface="Source Sans Pro"/>
                        </a:rPr>
                        <a:t>Kestävä talous</a:t>
                      </a:r>
                      <a:endParaRPr lang="fi-FI" dirty="0"/>
                    </a:p>
                  </a:txBody>
                  <a:tcPr/>
                </a:tc>
                <a:tc>
                  <a:txBody>
                    <a:bodyPr/>
                    <a:lstStyle/>
                    <a:p>
                      <a:r>
                        <a:rPr lang="fi-FI" sz="1400" dirty="0">
                          <a:latin typeface="Source Sans Pro"/>
                          <a:ea typeface="Source Sans Pro"/>
                        </a:rPr>
                        <a:t>Tehokasta ja taloudellista toimintaa</a:t>
                      </a:r>
                    </a:p>
                  </a:txBody>
                  <a:tcPr/>
                </a:tc>
                <a:tc>
                  <a:txBody>
                    <a:bodyPr/>
                    <a:lstStyle/>
                    <a:p>
                      <a:r>
                        <a:rPr lang="fi-FI" sz="1400" dirty="0">
                          <a:latin typeface="Source Sans Pro"/>
                          <a:ea typeface="Source Sans Pro"/>
                        </a:rPr>
                        <a:t>Toimintamenot eur/as/v</a:t>
                      </a:r>
                    </a:p>
                  </a:txBody>
                  <a:tcPr/>
                </a:tc>
                <a:tc>
                  <a:txBody>
                    <a:bodyPr/>
                    <a:lstStyle/>
                    <a:p>
                      <a:r>
                        <a:rPr lang="fi-FI" sz="1400" dirty="0">
                          <a:solidFill>
                            <a:schemeClr val="tx1"/>
                          </a:solidFill>
                          <a:latin typeface="Source Sans Pro"/>
                          <a:ea typeface="Source Sans Pro"/>
                        </a:rPr>
                        <a:t>147 eur/as  (TA 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chemeClr val="tx1"/>
                          </a:solidFill>
                          <a:effectLst/>
                          <a:uLnTx/>
                          <a:uFillTx/>
                          <a:latin typeface="Source Sans Pro"/>
                          <a:ea typeface="Source Sans Pro"/>
                          <a:cs typeface="+mn-cs"/>
                        </a:rPr>
                        <a:t>Ennuste 2025: </a:t>
                      </a:r>
                      <a:r>
                        <a:rPr lang="fi-FI" sz="1400" b="0" i="0" u="none" strike="noStrike" kern="1200" cap="none" spc="0" normalizeH="0" baseline="0" noProof="0" dirty="0">
                          <a:ln>
                            <a:noFill/>
                          </a:ln>
                          <a:solidFill>
                            <a:schemeClr val="tx1"/>
                          </a:solidFill>
                          <a:effectLst/>
                          <a:uLnTx/>
                          <a:uFillTx/>
                          <a:latin typeface="Source Sans Pro"/>
                          <a:ea typeface="Source Sans Pro"/>
                          <a:cs typeface="+mn-cs"/>
                        </a:rPr>
                        <a:t>146</a:t>
                      </a:r>
                      <a:r>
                        <a:rPr kumimoji="0" lang="fi-FI" sz="1400" b="0" i="0" u="none" strike="noStrike" kern="1200" cap="none" spc="0" normalizeH="0" baseline="0" noProof="0" dirty="0">
                          <a:ln>
                            <a:noFill/>
                          </a:ln>
                          <a:solidFill>
                            <a:schemeClr val="tx1"/>
                          </a:solidFill>
                          <a:effectLst/>
                          <a:uLnTx/>
                          <a:uFillTx/>
                          <a:latin typeface="Source Sans Pro"/>
                          <a:ea typeface="Source Sans Pro"/>
                          <a:cs typeface="+mn-cs"/>
                        </a:rPr>
                        <a:t> eur/as</a:t>
                      </a:r>
                    </a:p>
                  </a:txBody>
                  <a:tcPr/>
                </a:tc>
                <a:extLst>
                  <a:ext uri="{0D108BD9-81ED-4DB2-BD59-A6C34878D82A}">
                    <a16:rowId xmlns:a16="http://schemas.microsoft.com/office/drawing/2014/main" val="2256277660"/>
                  </a:ext>
                </a:extLst>
              </a:tr>
              <a:tr h="493969">
                <a:tc vMerge="1">
                  <a:txBody>
                    <a:bodyPr/>
                    <a:lstStyle/>
                    <a:p>
                      <a:endParaRPr lang="fi-FI" sz="1200"/>
                    </a:p>
                  </a:txBody>
                  <a:tcPr/>
                </a:tc>
                <a:tc rowSpan="2">
                  <a:txBody>
                    <a:bodyPr/>
                    <a:lstStyle/>
                    <a:p>
                      <a:r>
                        <a:rPr lang="fi-FI" sz="1400" dirty="0">
                          <a:latin typeface="Source Sans Pro"/>
                          <a:ea typeface="Source Sans Pro"/>
                        </a:rPr>
                        <a:t>Tasapainoinen talous</a:t>
                      </a:r>
                    </a:p>
                  </a:txBody>
                  <a:tcPr/>
                </a:tc>
                <a:tc>
                  <a:txBody>
                    <a:bodyPr/>
                    <a:lstStyle/>
                    <a:p>
                      <a:r>
                        <a:rPr lang="fi-FI" sz="1400" dirty="0">
                          <a:latin typeface="Source Sans Pro"/>
                          <a:ea typeface="Source Sans Pro"/>
                        </a:rPr>
                        <a:t>Lisävelka eur/as/v*</a:t>
                      </a:r>
                    </a:p>
                  </a:txBody>
                  <a:tcPr/>
                </a:tc>
                <a:tc>
                  <a:txBody>
                    <a:bodyPr/>
                    <a:lstStyle/>
                    <a:p>
                      <a:r>
                        <a:rPr lang="fi-FI" sz="1400" dirty="0">
                          <a:solidFill>
                            <a:schemeClr val="tx1"/>
                          </a:solidFill>
                          <a:latin typeface="Source Sans Pro"/>
                          <a:ea typeface="Source Sans Pro"/>
                        </a:rPr>
                        <a:t>20 eur/as</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fi-FI" sz="1400" b="0" i="0" u="none" strike="noStrike" kern="1200" cap="none" spc="0" normalizeH="0" baseline="0" noProof="0" dirty="0">
                          <a:ln>
                            <a:noFill/>
                          </a:ln>
                          <a:solidFill>
                            <a:schemeClr val="tx1"/>
                          </a:solidFill>
                          <a:effectLst/>
                          <a:uLnTx/>
                          <a:uFillTx/>
                          <a:latin typeface="Source Sans Pro"/>
                          <a:ea typeface="Source Sans Pro"/>
                          <a:cs typeface="+mn-cs"/>
                        </a:rPr>
                        <a:t>Ennuste 2025: </a:t>
                      </a:r>
                      <a:r>
                        <a:rPr lang="fi-FI" sz="1400" b="0" i="0" u="none" strike="noStrike" kern="1200" cap="none" spc="0" normalizeH="0" baseline="0" noProof="0" dirty="0">
                          <a:ln>
                            <a:noFill/>
                          </a:ln>
                          <a:solidFill>
                            <a:schemeClr val="tx1"/>
                          </a:solidFill>
                          <a:effectLst/>
                          <a:uLnTx/>
                          <a:uFillTx/>
                          <a:latin typeface="Source Sans Pro"/>
                          <a:ea typeface="Source Sans Pro"/>
                          <a:cs typeface="+mn-cs"/>
                        </a:rPr>
                        <a:t>4 </a:t>
                      </a:r>
                      <a:r>
                        <a:rPr kumimoji="0" lang="fi-FI" sz="1400" b="0" i="0" u="none" strike="noStrike" kern="1200" cap="none" spc="0" normalizeH="0" baseline="0" noProof="0" dirty="0">
                          <a:ln>
                            <a:noFill/>
                          </a:ln>
                          <a:solidFill>
                            <a:schemeClr val="tx1"/>
                          </a:solidFill>
                          <a:effectLst/>
                          <a:uLnTx/>
                          <a:uFillTx/>
                          <a:latin typeface="Source Sans Pro"/>
                          <a:ea typeface="Source Sans Pro"/>
                          <a:cs typeface="+mn-cs"/>
                        </a:rPr>
                        <a:t>eur/as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a:ln>
                          <a:noFill/>
                        </a:ln>
                        <a:solidFill>
                          <a:srgbClr val="FF0000"/>
                        </a:solidFill>
                        <a:effectLst/>
                        <a:uLnTx/>
                        <a:uFillTx/>
                        <a:latin typeface="Source Sans Pro" panose="020B0503030403020204" pitchFamily="34" charset="0"/>
                        <a:ea typeface="Source Sans Pro" panose="020B0503030403020204" pitchFamily="34" charset="0"/>
                        <a:cs typeface="+mn-cs"/>
                      </a:endParaRPr>
                    </a:p>
                  </a:txBody>
                  <a:tcPr/>
                </a:tc>
                <a:extLst>
                  <a:ext uri="{0D108BD9-81ED-4DB2-BD59-A6C34878D82A}">
                    <a16:rowId xmlns:a16="http://schemas.microsoft.com/office/drawing/2014/main" val="3017470040"/>
                  </a:ext>
                </a:extLst>
              </a:tr>
              <a:tr h="852604">
                <a:tc vMerge="1">
                  <a:txBody>
                    <a:bodyPr/>
                    <a:lstStyle/>
                    <a:p>
                      <a:endParaRPr lang="fi-FI" sz="1200"/>
                    </a:p>
                  </a:txBody>
                  <a:tcPr/>
                </a:tc>
                <a:tc vMerge="1">
                  <a:txBody>
                    <a:bodyPr/>
                    <a:lstStyle/>
                    <a:p>
                      <a:endParaRPr lang="fi-FI" sz="1200"/>
                    </a:p>
                  </a:txBody>
                  <a:tcPr/>
                </a:tc>
                <a:tc>
                  <a:txBody>
                    <a:bodyPr/>
                    <a:lstStyle/>
                    <a:p>
                      <a:r>
                        <a:rPr lang="fi-FI" sz="1400" dirty="0">
                          <a:latin typeface="Source Sans Pro"/>
                          <a:ea typeface="Source Sans Pro"/>
                        </a:rPr>
                        <a:t>Laskuttamattoman veden osuus verkostoon pumpatusta vesimäärästä</a:t>
                      </a:r>
                    </a:p>
                  </a:txBody>
                  <a:tcPr/>
                </a:tc>
                <a:tc>
                  <a:txBody>
                    <a:bodyPr/>
                    <a:lstStyle/>
                    <a:p>
                      <a:r>
                        <a:rPr lang="fi-FI" sz="1400" dirty="0">
                          <a:solidFill>
                            <a:schemeClr val="tx1"/>
                          </a:solidFill>
                          <a:latin typeface="Source Sans Pro"/>
                          <a:ea typeface="Source Sans Pro"/>
                        </a:rPr>
                        <a:t>Enintään 19 %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chemeClr val="tx1"/>
                          </a:solidFill>
                          <a:effectLst/>
                          <a:uLnTx/>
                          <a:uFillTx/>
                          <a:latin typeface="Source Sans Pro"/>
                          <a:ea typeface="Source Sans Pro"/>
                          <a:cs typeface="+mn-cs"/>
                        </a:rPr>
                        <a:t>Ennuste 2025: 22%</a:t>
                      </a:r>
                    </a:p>
                  </a:txBody>
                  <a:tcPr/>
                </a:tc>
                <a:extLst>
                  <a:ext uri="{0D108BD9-81ED-4DB2-BD59-A6C34878D82A}">
                    <a16:rowId xmlns:a16="http://schemas.microsoft.com/office/drawing/2014/main" val="2203797986"/>
                  </a:ext>
                </a:extLst>
              </a:tr>
            </a:tbl>
          </a:graphicData>
        </a:graphic>
      </p:graphicFrame>
      <p:pic>
        <p:nvPicPr>
          <p:cNvPr id="6" name="Kuva 5">
            <a:extLst>
              <a:ext uri="{FF2B5EF4-FFF2-40B4-BE49-F238E27FC236}">
                <a16:creationId xmlns:a16="http://schemas.microsoft.com/office/drawing/2014/main" id="{B036CCC2-11EE-2BB7-BB0D-5ABD1022B6D5}"/>
              </a:ext>
            </a:extLst>
          </p:cNvPr>
          <p:cNvPicPr>
            <a:picLocks noChangeAspect="1"/>
          </p:cNvPicPr>
          <p:nvPr/>
        </p:nvPicPr>
        <p:blipFill>
          <a:blip r:embed="rId3"/>
          <a:stretch>
            <a:fillRect/>
          </a:stretch>
        </p:blipFill>
        <p:spPr>
          <a:xfrm>
            <a:off x="5258646" y="5244669"/>
            <a:ext cx="5987204" cy="1158192"/>
          </a:xfrm>
          <a:prstGeom prst="rect">
            <a:avLst/>
          </a:prstGeom>
        </p:spPr>
      </p:pic>
      <p:sp>
        <p:nvSpPr>
          <p:cNvPr id="9" name="Otsikko 13">
            <a:extLst>
              <a:ext uri="{FF2B5EF4-FFF2-40B4-BE49-F238E27FC236}">
                <a16:creationId xmlns:a16="http://schemas.microsoft.com/office/drawing/2014/main" id="{40DBEBB5-B1CD-B188-23B1-DED35D387771}"/>
              </a:ext>
            </a:extLst>
          </p:cNvPr>
          <p:cNvSpPr txBox="1">
            <a:spLocks/>
          </p:cNvSpPr>
          <p:nvPr/>
        </p:nvSpPr>
        <p:spPr>
          <a:xfrm>
            <a:off x="652008" y="457506"/>
            <a:ext cx="5804451" cy="809668"/>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300" b="1" i="0" kern="1200">
                <a:solidFill>
                  <a:schemeClr val="tx1"/>
                </a:solidFill>
                <a:latin typeface="Source Sans Pro Semibold" panose="020B0503030403020204" pitchFamily="34" charset="0"/>
                <a:ea typeface="Source Sans Pro Semibold" panose="020B0503030403020204" pitchFamily="34" charset="0"/>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800" i="0" u="none" strike="noStrike" kern="1200" cap="none" spc="0" normalizeH="0" baseline="0" noProof="0">
                <a:ln>
                  <a:noFill/>
                </a:ln>
                <a:effectLst/>
                <a:uLnTx/>
                <a:uFillTx/>
                <a:latin typeface="Source Sans Pro Semibold" panose="020B0603030403020204" pitchFamily="34" charset="0"/>
                <a:ea typeface="Source Sans Pro Semibold" panose="020B0603030403020204" pitchFamily="34" charset="0"/>
              </a:rPr>
              <a:t>Tuottavuusohjelman seuranta</a:t>
            </a:r>
            <a:br>
              <a:rPr kumimoji="0" lang="fi-FI" sz="280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mj-cs"/>
              </a:rPr>
            </a:br>
            <a:br>
              <a:rPr kumimoji="0" lang="fi-FI" sz="2000" i="0" u="none" strike="noStrike" kern="1200" cap="none" spc="0" normalizeH="0" baseline="0" noProof="0">
                <a:ln>
                  <a:noFill/>
                </a:ln>
                <a:solidFill>
                  <a:prstClr val="black"/>
                </a:solidFill>
                <a:effectLst/>
                <a:uLnTx/>
                <a:uFillTx/>
                <a:latin typeface="Calibri Light" panose="020F0302020204030204"/>
                <a:ea typeface="Source Sans Pro Semibold" panose="020B0503030403020204" pitchFamily="34" charset="0"/>
                <a:cs typeface="+mj-cs"/>
              </a:rPr>
            </a:br>
            <a:br>
              <a:rPr kumimoji="0" lang="fi-FI" sz="280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mj-cs"/>
              </a:rPr>
            </a:br>
            <a:endParaRPr kumimoji="0" lang="fi-FI" sz="3300" i="0" u="none" strike="noStrike" kern="1200" cap="none" spc="0" normalizeH="0" baseline="0" noProof="0">
              <a:ln>
                <a:noFill/>
              </a:ln>
              <a:solidFill>
                <a:srgbClr val="000000"/>
              </a:solidFill>
              <a:effectLst/>
              <a:uLnTx/>
              <a:uFillTx/>
              <a:latin typeface="Source Sans Pro Semibold" panose="020B0503030403020204" pitchFamily="34" charset="0"/>
              <a:ea typeface="Source Sans Pro Semibold" panose="020B0503030403020204" pitchFamily="34" charset="0"/>
              <a:cs typeface="+mj-cs"/>
            </a:endParaRPr>
          </a:p>
        </p:txBody>
      </p:sp>
    </p:spTree>
    <p:extLst>
      <p:ext uri="{BB962C8B-B14F-4D97-AF65-F5344CB8AC3E}">
        <p14:creationId xmlns:p14="http://schemas.microsoft.com/office/powerpoint/2010/main" val="3349158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41947F5-64D6-C8EA-55E8-F32350FAB375}"/>
              </a:ext>
            </a:extLst>
          </p:cNvPr>
          <p:cNvSpPr>
            <a:spLocks noGrp="1"/>
          </p:cNvSpPr>
          <p:nvPr>
            <p:ph type="title"/>
          </p:nvPr>
        </p:nvSpPr>
        <p:spPr>
          <a:xfrm>
            <a:off x="351184" y="539859"/>
            <a:ext cx="9707216" cy="1237570"/>
          </a:xfrm>
        </p:spPr>
        <p:txBody>
          <a:bodyPr>
            <a:normAutofit fontScale="90000"/>
          </a:bodyPr>
          <a:lstStyle/>
          <a:p>
            <a:r>
              <a:rPr lang="fi-FI" sz="3100" b="1"/>
              <a:t>Tuottavuusohjelman keskeisten vuoden 2025 toimenpiteiden eteneminen ja niiden taloudelliset vaikutukset</a:t>
            </a:r>
            <a:br>
              <a:rPr lang="fi-FI" sz="2400" b="1"/>
            </a:br>
            <a:endParaRPr lang="fi-FI" sz="2400" b="1"/>
          </a:p>
        </p:txBody>
      </p:sp>
      <p:graphicFrame>
        <p:nvGraphicFramePr>
          <p:cNvPr id="13" name="Taulukko 3">
            <a:extLst>
              <a:ext uri="{FF2B5EF4-FFF2-40B4-BE49-F238E27FC236}">
                <a16:creationId xmlns:a16="http://schemas.microsoft.com/office/drawing/2014/main" id="{CF6E43E6-8A0D-6667-B422-DA81185E8B9A}"/>
              </a:ext>
            </a:extLst>
          </p:cNvPr>
          <p:cNvGraphicFramePr>
            <a:graphicFrameLocks noGrp="1"/>
          </p:cNvGraphicFramePr>
          <p:nvPr>
            <p:extLst>
              <p:ext uri="{D42A27DB-BD31-4B8C-83A1-F6EECF244321}">
                <p14:modId xmlns:p14="http://schemas.microsoft.com/office/powerpoint/2010/main" val="2351459293"/>
              </p:ext>
            </p:extLst>
          </p:nvPr>
        </p:nvGraphicFramePr>
        <p:xfrm>
          <a:off x="446788" y="1514622"/>
          <a:ext cx="10682289" cy="5212080"/>
        </p:xfrm>
        <a:graphic>
          <a:graphicData uri="http://schemas.openxmlformats.org/drawingml/2006/table">
            <a:tbl>
              <a:tblPr firstRow="1" bandRow="1"/>
              <a:tblGrid>
                <a:gridCol w="2129727">
                  <a:extLst>
                    <a:ext uri="{9D8B030D-6E8A-4147-A177-3AD203B41FA5}">
                      <a16:colId xmlns:a16="http://schemas.microsoft.com/office/drawing/2014/main" val="3871448047"/>
                    </a:ext>
                  </a:extLst>
                </a:gridCol>
                <a:gridCol w="4832133">
                  <a:extLst>
                    <a:ext uri="{9D8B030D-6E8A-4147-A177-3AD203B41FA5}">
                      <a16:colId xmlns:a16="http://schemas.microsoft.com/office/drawing/2014/main" val="1928251979"/>
                    </a:ext>
                  </a:extLst>
                </a:gridCol>
                <a:gridCol w="3720429">
                  <a:extLst>
                    <a:ext uri="{9D8B030D-6E8A-4147-A177-3AD203B41FA5}">
                      <a16:colId xmlns:a16="http://schemas.microsoft.com/office/drawing/2014/main" val="3581995807"/>
                    </a:ext>
                  </a:extLst>
                </a:gridCol>
              </a:tblGrid>
              <a:tr h="25141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i-FI" sz="1200">
                          <a:latin typeface="+mn-lt"/>
                        </a:rPr>
                        <a:t>Toimenpide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i-FI" sz="1200">
                          <a:latin typeface="+mn-lt"/>
                        </a:rPr>
                        <a:t>Eteneminen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i-FI" sz="1200">
                          <a:latin typeface="+mn-lt"/>
                        </a:rPr>
                        <a:t>Taloudellinen vaikutus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2659941657"/>
                  </a:ext>
                </a:extLst>
              </a:tr>
              <a:tr h="100124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a:latin typeface="+mn-lt"/>
                        </a:rPr>
                        <a:t>Hankintatoimen kehittämien</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chemeClr val="tx1"/>
                          </a:solidFill>
                          <a:effectLst/>
                          <a:uLnTx/>
                          <a:uFillTx/>
                          <a:latin typeface="+mn-lt"/>
                          <a:ea typeface="+mn-ea"/>
                          <a:cs typeface="+mn-cs"/>
                        </a:rPr>
                        <a:t>Hankintojen strateginen kehittämisen tavoitteena on tehdä hankintoja mahdollisimman tehokkaasti synergiaetuja hyödyntäen. Hankkeessa on aloitettu kategoriahankintamallin mukaiset hankinnat muutamassa kategoriassa. HSY on ottanut käyttöön hankintakäsikirjan, joka sisältää uudet hankintojen periaatteet.</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chemeClr val="tx1"/>
                          </a:solidFill>
                          <a:effectLst/>
                          <a:uLnTx/>
                          <a:uFillTx/>
                          <a:latin typeface="+mn-lt"/>
                          <a:ea typeface="+mn-ea"/>
                          <a:cs typeface="+mn-cs"/>
                        </a:rPr>
                        <a:t>Säästöpotentiaaleja on tunnistettu  kategorioittain. </a:t>
                      </a:r>
                      <a:endParaRPr kumimoji="0" lang="fi-FI" sz="1200" b="0" i="0" u="none" strike="noStrike" kern="1200" cap="none" spc="0" normalizeH="0" baseline="0" noProof="0">
                        <a:ln>
                          <a:noFill/>
                        </a:ln>
                        <a:solidFill>
                          <a:srgbClr val="FF0000"/>
                        </a:solidFill>
                        <a:effectLst/>
                        <a:uLnTx/>
                        <a:uFillTx/>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692214259"/>
                  </a:ext>
                </a:extLst>
              </a:tr>
              <a:tr h="84721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a:latin typeface="+mn-lt"/>
                        </a:rPr>
                        <a:t>Digitalisaation hyödyntäminen</a:t>
                      </a:r>
                    </a:p>
                    <a:p>
                      <a:endParaRPr lang="fi-FI" sz="1200">
                        <a:latin typeface="+mn-lt"/>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chemeClr val="tx1"/>
                          </a:solidFill>
                          <a:effectLst/>
                          <a:uLnTx/>
                          <a:uFillTx/>
                          <a:latin typeface="+mn-lt"/>
                          <a:ea typeface="+mn-ea"/>
                          <a:cs typeface="+mn-cs"/>
                        </a:rPr>
                        <a:t>Investointikokonaisuuden hallinnan ja seurannan työkalu saatiin täysimääräisesti käyttöön. Sähköisen asioinnin OmaHSY-portaalin toteutusprojekti on käynnissä ja ensimmäinen versio portaalista omakotitaloasiakkaille julkaistiin syksyllä 2024. Tekoälyn hyödyntämismahdollisuuksia HSY:ssä kartoittava projekti on käynnistynyt. </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chemeClr val="tx1"/>
                          </a:solidFill>
                          <a:effectLst/>
                          <a:uLnTx/>
                          <a:uFillTx/>
                          <a:latin typeface="+mn-lt"/>
                          <a:ea typeface="+mn-ea"/>
                          <a:cs typeface="+mn-cs"/>
                        </a:rPr>
                        <a:t>Digitalisaatio mahdollistaa tuottavuuden parantamisen useilla eri mekanismeilla. Tuottavuusohjelmassa tunnistetaan digitalisaatiohankkeet, joilla tuotetaan lisäarvoa liiketoimintaan. </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95187191"/>
                  </a:ext>
                </a:extLst>
              </a:tr>
              <a:tr h="847211">
                <a:tc>
                  <a:txBody>
                    <a:bodyPr/>
                    <a:lstStyle/>
                    <a:p>
                      <a:r>
                        <a:rPr lang="fi-FI" sz="1200"/>
                        <a:t>Tekoälyn hyödyntäminen ja hallintamalli</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p>
                      <a:r>
                        <a:rPr lang="fi-FI" sz="1200"/>
                        <a:t>Projektissa luodaan pohja tekoälyn hyödyntämiselle. Tunnistamme niissä tekoälyn mahdollistamat keinot toiminnan tehostamiselle ja tuottavuuden parantamiselle. Hankkeessa on työstetty tekoälyn hallintamallia, joka mahdollistaa tekoälyn vastuullisen hyödyntämisen</a:t>
                      </a:r>
                    </a:p>
                    <a:p>
                      <a:r>
                        <a:rPr lang="fi-FI" sz="1200"/>
                        <a:t>Lisätään henkilöstön tekoälyn hyödyntämiseen liittyvää osaamista sekä on tunnistettu käyttötapauksia, joissa tekoälyä voidaan hyödyntää toiminnan tehostamiseksi sekä asiakaspalvelun ja laadun parantamiseksi.</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chemeClr val="tx1"/>
                          </a:solidFill>
                          <a:effectLst/>
                          <a:uLnTx/>
                          <a:uFillTx/>
                          <a:latin typeface="+mn-lt"/>
                          <a:ea typeface="+mn-ea"/>
                          <a:cs typeface="+mn-cs"/>
                        </a:rPr>
                        <a:t>Säästöpotentiaalia ei tässä vaiheessa pystytä vielä arvioimaan, sillä tässä projektissa luodaan edellytyksiä tekoälyn käytölle HSY:ssä. </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445850235"/>
                  </a:ext>
                </a:extLst>
              </a:tr>
              <a:tr h="847211">
                <a:tc>
                  <a:txBody>
                    <a:bodyPr/>
                    <a:lstStyle/>
                    <a:p>
                      <a:r>
                        <a:rPr lang="fi-FI" sz="1200">
                          <a:latin typeface="+mn-lt"/>
                        </a:rPr>
                        <a:t>Fiksummin-hanke</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chemeClr val="tx1"/>
                          </a:solidFill>
                          <a:effectLst/>
                          <a:uLnTx/>
                          <a:uFillTx/>
                          <a:latin typeface="+mn-lt"/>
                          <a:ea typeface="+mn-ea"/>
                          <a:cs typeface="+mn-cs"/>
                        </a:rPr>
                        <a:t>Tavoitteena on parantaa kuntayhtymän taloudellista tilannetta ja toiminnan tehokkuutta kiinnittämällä huomiota kustannustehokkaisiin ja sujuviin toimintatapoihin. Sisäinen säästökampanja on käynnissä, siitä on viestitty, parhaillaan on menossa ideoiden kerääminen osana aloitetoimintaa. Ideoita kehitetään ja priorisoidaan aloiteprosessin mukaisesti, ja parhaista ideoista palkitaan. </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chemeClr val="tx1"/>
                          </a:solidFill>
                          <a:effectLst/>
                          <a:uLnTx/>
                          <a:uFillTx/>
                          <a:latin typeface="+mn-lt"/>
                          <a:ea typeface="+mn-ea"/>
                          <a:cs typeface="+mn-cs"/>
                        </a:rPr>
                        <a:t>Hankkeen taloudellinen vaikutus selviää vasta kampanjan päättymisen yhteydessä. Jokaisessa ideassa pyydetään arvioimaan taloudellista säästövaikutusta. </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997069962"/>
                  </a:ext>
                </a:extLst>
              </a:tr>
            </a:tbl>
          </a:graphicData>
        </a:graphic>
      </p:graphicFrame>
    </p:spTree>
    <p:extLst>
      <p:ext uri="{BB962C8B-B14F-4D97-AF65-F5344CB8AC3E}">
        <p14:creationId xmlns:p14="http://schemas.microsoft.com/office/powerpoint/2010/main" val="4199960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38DE81-1B65-99EE-52F6-A4C540EBC6C4}"/>
              </a:ext>
            </a:extLst>
          </p:cNvPr>
          <p:cNvPicPr>
            <a:picLocks noChangeAspect="1"/>
          </p:cNvPicPr>
          <p:nvPr/>
        </p:nvPicPr>
        <p:blipFill>
          <a:blip r:embed="rId2"/>
          <a:stretch>
            <a:fillRect/>
          </a:stretch>
        </p:blipFill>
        <p:spPr>
          <a:xfrm>
            <a:off x="429340" y="1024609"/>
            <a:ext cx="7498392" cy="5282314"/>
          </a:xfrm>
          <a:prstGeom prst="rect">
            <a:avLst/>
          </a:prstGeom>
        </p:spPr>
      </p:pic>
      <p:sp>
        <p:nvSpPr>
          <p:cNvPr id="2" name="Title 1">
            <a:extLst>
              <a:ext uri="{FF2B5EF4-FFF2-40B4-BE49-F238E27FC236}">
                <a16:creationId xmlns:a16="http://schemas.microsoft.com/office/drawing/2014/main" id="{66EB15FE-8E12-439E-8C32-0AC4F676FA2D}"/>
              </a:ext>
            </a:extLst>
          </p:cNvPr>
          <p:cNvSpPr>
            <a:spLocks noGrp="1"/>
          </p:cNvSpPr>
          <p:nvPr>
            <p:ph type="title" idx="4294967295"/>
          </p:nvPr>
        </p:nvSpPr>
        <p:spPr>
          <a:xfrm>
            <a:off x="341556" y="327241"/>
            <a:ext cx="11399838" cy="884238"/>
          </a:xfrm>
        </p:spPr>
        <p:txBody>
          <a:bodyPr/>
          <a:lstStyle/>
          <a:p>
            <a:r>
              <a:rPr lang="fi-FI" sz="2400">
                <a:latin typeface="Source Sans Pro Semibold"/>
                <a:ea typeface="Source Sans Pro Semibold"/>
              </a:rPr>
              <a:t>HSY:n rahavirtalaskelma 1-3 2025</a:t>
            </a:r>
          </a:p>
        </p:txBody>
      </p:sp>
      <p:sp>
        <p:nvSpPr>
          <p:cNvPr id="6" name="Slide Number Placeholder 5">
            <a:extLst>
              <a:ext uri="{FF2B5EF4-FFF2-40B4-BE49-F238E27FC236}">
                <a16:creationId xmlns:a16="http://schemas.microsoft.com/office/drawing/2014/main" id="{E81D92B4-E8D7-4C47-B8A0-0D7FC92B0167}"/>
              </a:ext>
            </a:extLst>
          </p:cNvPr>
          <p:cNvSpPr>
            <a:spLocks noGrp="1"/>
          </p:cNvSpPr>
          <p:nvPr>
            <p:ph type="sldNum" sz="quarter" idx="4294967295"/>
          </p:nvPr>
        </p:nvSpPr>
        <p:spPr>
          <a:xfrm>
            <a:off x="11093450" y="6249988"/>
            <a:ext cx="1098550"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1F62FE-33C5-4CB5-AEE1-6CDAA48E3E34}" type="slidenum">
              <a:rPr kumimoji="0" lang="fi-FI" sz="1400" b="0" i="0" u="none" strike="noStrike" kern="1200" cap="none" spc="0" normalizeH="0" baseline="0" noProof="0" smtClean="0">
                <a:ln>
                  <a:noFill/>
                </a:ln>
                <a:solidFill>
                  <a:srgbClr val="1B827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fi-FI" sz="1400" b="0" i="0" u="none" strike="noStrike" kern="1200" cap="none" spc="0" normalizeH="0" baseline="0" noProof="0">
              <a:ln>
                <a:noFill/>
              </a:ln>
              <a:solidFill>
                <a:srgbClr val="1B827E"/>
              </a:solidFill>
              <a:effectLst/>
              <a:uLnTx/>
              <a:uFillTx/>
              <a:latin typeface="Arial"/>
              <a:ea typeface="+mn-ea"/>
              <a:cs typeface="+mn-cs"/>
            </a:endParaRPr>
          </a:p>
        </p:txBody>
      </p:sp>
      <p:sp>
        <p:nvSpPr>
          <p:cNvPr id="14" name="Tekstiruutu 13">
            <a:extLst>
              <a:ext uri="{FF2B5EF4-FFF2-40B4-BE49-F238E27FC236}">
                <a16:creationId xmlns:a16="http://schemas.microsoft.com/office/drawing/2014/main" id="{C95119AA-42F0-433F-8018-ABDE91DCC6FF}"/>
              </a:ext>
            </a:extLst>
          </p:cNvPr>
          <p:cNvSpPr txBox="1"/>
          <p:nvPr/>
        </p:nvSpPr>
        <p:spPr>
          <a:xfrm>
            <a:off x="8710098" y="1223385"/>
            <a:ext cx="2932627" cy="4832092"/>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effectLst/>
                <a:uLnTx/>
                <a:uFillTx/>
                <a:latin typeface="Arial"/>
                <a:ea typeface="+mn-ea"/>
                <a:cs typeface="+mn-cs"/>
              </a:rPr>
              <a:t>HSY:n velkaantumisen ennustetaan edelleen jatkuvan vuonna 2025</a:t>
            </a:r>
            <a:r>
              <a:rPr lang="fi-FI" sz="1400" dirty="0">
                <a:latin typeface="Arial"/>
              </a:rPr>
              <a:t>, mutta </a:t>
            </a:r>
            <a:r>
              <a:rPr kumimoji="0" lang="fi-FI" sz="1400" b="0" i="0" u="none" strike="noStrike" kern="1200" cap="none" spc="0" normalizeH="0" baseline="0" noProof="0" dirty="0">
                <a:ln>
                  <a:noFill/>
                </a:ln>
                <a:effectLst/>
                <a:uLnTx/>
                <a:uFillTx/>
                <a:latin typeface="Arial"/>
                <a:ea typeface="+mn-ea"/>
                <a:cs typeface="+mn-cs"/>
              </a:rPr>
              <a:t>hidastuvan strategian mukaisesti.</a:t>
            </a:r>
            <a:endParaRPr lang="fi-FI" sz="1400" b="0" i="0" u="none" strike="noStrike" kern="1200" cap="none" spc="0" normalizeH="0" baseline="0" noProof="0" dirty="0">
              <a:ln>
                <a:noFill/>
              </a:ln>
              <a:effectLst/>
              <a:uLnTx/>
              <a:uFillTx/>
              <a:latin typeface="Arial"/>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fi-FI" sz="1400" b="0" i="0" u="none" strike="noStrike" kern="1200" cap="none" spc="0" normalizeH="0" baseline="0" noProof="0" dirty="0">
              <a:ln>
                <a:noFill/>
              </a:ln>
              <a:effectLst/>
              <a:uLnTx/>
              <a:uFillTx/>
              <a:latin typeface="Arial"/>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i-FI" sz="1400" dirty="0">
                <a:latin typeface="Arial"/>
              </a:rPr>
              <a:t>Investointitason arvioidaan kasvavan 15,6 milj. euroa vuoden 2025 talousarvioon verrattuna, mikä kasvattaa rahoitustarvetta. </a:t>
            </a:r>
            <a:endParaRPr lang="fi-FI" sz="1400" b="0" i="0" u="none" strike="noStrike" kern="1200" cap="none" spc="0" normalizeH="0" baseline="0" noProof="0" dirty="0">
              <a:ln>
                <a:noFill/>
              </a:ln>
              <a:effectLst/>
              <a:uLnTx/>
              <a:uFillTx/>
              <a:latin typeface="Arial"/>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fi-FI" sz="1400" b="0" i="0" u="none" strike="noStrike" kern="1200" cap="none" spc="0" normalizeH="0" baseline="0" noProof="0" dirty="0">
              <a:ln>
                <a:noFill/>
              </a:ln>
              <a:effectLst/>
              <a:uLnTx/>
              <a:uFillTx/>
              <a:latin typeface="Arial"/>
              <a:cs typeface="Arial"/>
            </a:endParaRPr>
          </a:p>
          <a:p>
            <a:pPr defTabSz="457200">
              <a:defRPr/>
            </a:pPr>
            <a:r>
              <a:rPr lang="fi-FI" sz="1400" dirty="0">
                <a:latin typeface="Arial"/>
              </a:rPr>
              <a:t>Kaudella 1-3 2025 toiminnan ja investointien rahavirta oli 21,5 milj. euroa positiivinen</a:t>
            </a:r>
            <a:endParaRPr lang="fi-FI" sz="1400" dirty="0">
              <a:latin typeface="Arial"/>
              <a:cs typeface="Arial"/>
            </a:endParaRPr>
          </a:p>
          <a:p>
            <a:pPr defTabSz="457200">
              <a:defRPr/>
            </a:pPr>
            <a:endParaRPr lang="fi-FI" sz="1400" b="0" i="0" u="none" strike="noStrike" kern="1200" cap="none" spc="0" normalizeH="0" baseline="0" noProof="0" dirty="0">
              <a:ln>
                <a:noFill/>
              </a:ln>
              <a:effectLst/>
              <a:uLnTx/>
              <a:uFillTx/>
              <a:latin typeface="Arial"/>
              <a:cs typeface="Arial"/>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400" dirty="0">
                <a:latin typeface="Arial"/>
              </a:rPr>
              <a:t>2025 1-3 kassa säilyi vahvana ja uutta lainaa ei nostettu.</a:t>
            </a:r>
            <a:endParaRPr lang="fi-FI" sz="1400" dirty="0">
              <a:latin typeface="Arial"/>
              <a:cs typeface="Arial"/>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400" dirty="0">
                <a:latin typeface="Arial"/>
                <a:cs typeface="Arial"/>
              </a:rPr>
              <a:t>Pitkäaikaisia lainoja </a:t>
            </a:r>
            <a:r>
              <a:rPr lang="fi-FI" sz="1400" dirty="0">
                <a:latin typeface="Arial"/>
              </a:rPr>
              <a:t>lyhennettiin 15,5 milj. euroa </a:t>
            </a:r>
            <a:endParaRPr lang="fi-FI" sz="1400" dirty="0">
              <a:latin typeface="Arial"/>
              <a:cs typeface="Arial"/>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400" dirty="0">
                <a:latin typeface="Arial"/>
              </a:rPr>
              <a:t>Lyhytaikaisia lainoja ei ollut käytössä</a:t>
            </a:r>
            <a:endParaRPr lang="fi-FI" sz="1400" dirty="0">
              <a:latin typeface="Arial"/>
              <a:cs typeface="Arial"/>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i-FI" sz="1400" dirty="0">
              <a:solidFill>
                <a:srgbClr val="FF0000"/>
              </a:solidFill>
              <a:latin typeface="Arial"/>
              <a:cs typeface="Arial"/>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i-FI" sz="1400" dirty="0">
              <a:solidFill>
                <a:srgbClr val="FF0000"/>
              </a:solidFill>
              <a:latin typeface="Arial"/>
              <a:cs typeface="Arial"/>
            </a:endParaRPr>
          </a:p>
        </p:txBody>
      </p:sp>
      <p:sp>
        <p:nvSpPr>
          <p:cNvPr id="7" name="Suorakulmio 6">
            <a:extLst>
              <a:ext uri="{FF2B5EF4-FFF2-40B4-BE49-F238E27FC236}">
                <a16:creationId xmlns:a16="http://schemas.microsoft.com/office/drawing/2014/main" id="{59388368-03ED-4A6E-8395-DD927DD0F5A7}"/>
              </a:ext>
            </a:extLst>
          </p:cNvPr>
          <p:cNvSpPr/>
          <p:nvPr/>
        </p:nvSpPr>
        <p:spPr>
          <a:xfrm>
            <a:off x="4327450" y="4691830"/>
            <a:ext cx="2639997" cy="225240"/>
          </a:xfrm>
          <a:prstGeom prst="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highlight>
                <a:srgbClr val="249D9B"/>
              </a:highlight>
              <a:uLnTx/>
              <a:uFillTx/>
              <a:latin typeface="Arial"/>
              <a:ea typeface="+mn-ea"/>
              <a:cs typeface="+mn-cs"/>
            </a:endParaRPr>
          </a:p>
        </p:txBody>
      </p:sp>
      <p:sp>
        <p:nvSpPr>
          <p:cNvPr id="5" name="Suorakulmio 6">
            <a:extLst>
              <a:ext uri="{FF2B5EF4-FFF2-40B4-BE49-F238E27FC236}">
                <a16:creationId xmlns:a16="http://schemas.microsoft.com/office/drawing/2014/main" id="{6709F6CC-8E20-601F-F2E0-4270DC1D2A97}"/>
              </a:ext>
            </a:extLst>
          </p:cNvPr>
          <p:cNvSpPr/>
          <p:nvPr/>
        </p:nvSpPr>
        <p:spPr>
          <a:xfrm>
            <a:off x="4318790" y="3114523"/>
            <a:ext cx="2639997" cy="223174"/>
          </a:xfrm>
          <a:prstGeom prst="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highlight>
                <a:srgbClr val="249D9B"/>
              </a:highlight>
              <a:uLnTx/>
              <a:uFillTx/>
              <a:latin typeface="Arial"/>
              <a:ea typeface="+mn-ea"/>
              <a:cs typeface="+mn-cs"/>
            </a:endParaRPr>
          </a:p>
        </p:txBody>
      </p:sp>
      <p:graphicFrame>
        <p:nvGraphicFramePr>
          <p:cNvPr id="3" name="Taulukko 2">
            <a:extLst>
              <a:ext uri="{FF2B5EF4-FFF2-40B4-BE49-F238E27FC236}">
                <a16:creationId xmlns:a16="http://schemas.microsoft.com/office/drawing/2014/main" id="{4DE454AC-D2B5-2F5E-0A8C-5A26199B1356}"/>
              </a:ext>
            </a:extLst>
          </p:cNvPr>
          <p:cNvGraphicFramePr>
            <a:graphicFrameLocks noGrp="1"/>
          </p:cNvGraphicFramePr>
          <p:nvPr>
            <p:extLst>
              <p:ext uri="{D42A27DB-BD31-4B8C-83A1-F6EECF244321}">
                <p14:modId xmlns:p14="http://schemas.microsoft.com/office/powerpoint/2010/main" val="3521713629"/>
              </p:ext>
            </p:extLst>
          </p:nvPr>
        </p:nvGraphicFramePr>
        <p:xfrm>
          <a:off x="431800" y="1206500"/>
          <a:ext cx="7482825" cy="5270500"/>
        </p:xfrm>
        <a:graphic>
          <a:graphicData uri="http://schemas.openxmlformats.org/drawingml/2006/table">
            <a:tbl>
              <a:tblPr firstRow="1" bandRow="1">
                <a:tableStyleId>{5C22544A-7EE6-4342-B048-85BDC9FD1C3A}</a:tableStyleId>
              </a:tblPr>
              <a:tblGrid>
                <a:gridCol w="7482825">
                  <a:extLst>
                    <a:ext uri="{9D8B030D-6E8A-4147-A177-3AD203B41FA5}">
                      <a16:colId xmlns:a16="http://schemas.microsoft.com/office/drawing/2014/main" val="255703894"/>
                    </a:ext>
                  </a:extLst>
                </a:gridCol>
              </a:tblGrid>
              <a:tr h="5270500">
                <a:tc>
                  <a:txBody>
                    <a:bodyPr/>
                    <a:lstStyle/>
                    <a:p>
                      <a:endParaRPr lang="fi-FI"/>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348975760"/>
                  </a:ext>
                </a:extLst>
              </a:tr>
            </a:tbl>
          </a:graphicData>
        </a:graphic>
      </p:graphicFrame>
    </p:spTree>
    <p:extLst>
      <p:ext uri="{BB962C8B-B14F-4D97-AF65-F5344CB8AC3E}">
        <p14:creationId xmlns:p14="http://schemas.microsoft.com/office/powerpoint/2010/main" val="1821381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9CAF2501-1C99-5CED-2703-29F54CE0420B}"/>
              </a:ext>
            </a:extLst>
          </p:cNvPr>
          <p:cNvSpPr>
            <a:spLocks noGrp="1"/>
          </p:cNvSpPr>
          <p:nvPr>
            <p:ph type="sldNum" sz="quarter" idx="4294967295"/>
          </p:nvPr>
        </p:nvSpPr>
        <p:spPr>
          <a:xfrm>
            <a:off x="9448800" y="6356350"/>
            <a:ext cx="2743200"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A00DE5-8910-4A09-9EF4-AEEB76902EFA}" type="slidenum">
              <a:rPr kumimoji="0" lang="fi-FI" sz="1400" b="0" i="0" u="none" strike="noStrike" kern="1200" cap="none" spc="0" normalizeH="0" baseline="0" noProof="0" smtClean="0">
                <a:ln>
                  <a:noFill/>
                </a:ln>
                <a:solidFill>
                  <a:srgbClr val="1B827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fi-FI" sz="1400" b="0" i="0" u="none" strike="noStrike" kern="1200" cap="none" spc="0" normalizeH="0" baseline="0" noProof="0">
              <a:ln>
                <a:noFill/>
              </a:ln>
              <a:solidFill>
                <a:srgbClr val="1B827E"/>
              </a:solidFill>
              <a:effectLst/>
              <a:uLnTx/>
              <a:uFillTx/>
              <a:latin typeface="Arial"/>
              <a:ea typeface="+mn-ea"/>
              <a:cs typeface="+mn-cs"/>
            </a:endParaRPr>
          </a:p>
        </p:txBody>
      </p:sp>
      <p:sp>
        <p:nvSpPr>
          <p:cNvPr id="6" name="Otsikko 5">
            <a:extLst>
              <a:ext uri="{FF2B5EF4-FFF2-40B4-BE49-F238E27FC236}">
                <a16:creationId xmlns:a16="http://schemas.microsoft.com/office/drawing/2014/main" id="{147EDEF7-565C-EC8B-9A20-DB9F2BF8F70A}"/>
              </a:ext>
            </a:extLst>
          </p:cNvPr>
          <p:cNvSpPr>
            <a:spLocks noGrp="1"/>
          </p:cNvSpPr>
          <p:nvPr>
            <p:ph type="title" idx="4294967295"/>
          </p:nvPr>
        </p:nvSpPr>
        <p:spPr>
          <a:xfrm>
            <a:off x="479424" y="187200"/>
            <a:ext cx="10920413" cy="858963"/>
          </a:xfrm>
        </p:spPr>
        <p:txBody>
          <a:bodyPr/>
          <a:lstStyle/>
          <a:p>
            <a:r>
              <a:rPr kumimoji="0" lang="fi-FI" sz="2400" b="1" i="0" u="none" strike="noStrike" kern="1200" cap="none" spc="0" normalizeH="0" baseline="0" noProof="0">
                <a:ln>
                  <a:noFill/>
                </a:ln>
                <a:effectLst/>
                <a:uLnTx/>
                <a:uFillTx/>
                <a:latin typeface="Source Sans Pro Semibold"/>
                <a:ea typeface="Source Sans Pro Semibold"/>
              </a:rPr>
              <a:t>HSY:n tuloslaskelma </a:t>
            </a:r>
            <a:r>
              <a:rPr lang="fi-FI" sz="2400">
                <a:latin typeface="Source Sans Pro Semibold"/>
                <a:ea typeface="Source Sans Pro Semibold"/>
              </a:rPr>
              <a:t>1-3</a:t>
            </a:r>
            <a:r>
              <a:rPr kumimoji="0" lang="fi-FI" sz="2400" b="1" i="0" u="none" strike="noStrike" kern="1200" cap="none" spc="0" normalizeH="0" baseline="0" noProof="0">
                <a:ln>
                  <a:noFill/>
                </a:ln>
                <a:effectLst/>
                <a:uLnTx/>
                <a:uFillTx/>
                <a:latin typeface="Source Sans Pro Semibold"/>
                <a:ea typeface="Source Sans Pro Semibold"/>
              </a:rPr>
              <a:t> </a:t>
            </a:r>
            <a:r>
              <a:rPr lang="fi-FI" sz="2400">
                <a:latin typeface="Source Sans Pro Semibold"/>
                <a:ea typeface="Source Sans Pro Semibold"/>
              </a:rPr>
              <a:t>2025</a:t>
            </a:r>
            <a:endParaRPr lang="fi-FI" b="0">
              <a:latin typeface="Source Sans Pro Semibold"/>
              <a:ea typeface="Source Sans Pro Semibold"/>
              <a:cs typeface="Calibri" panose="020F0502020204030204" pitchFamily="34" charset="0"/>
            </a:endParaRPr>
          </a:p>
        </p:txBody>
      </p:sp>
      <p:sp>
        <p:nvSpPr>
          <p:cNvPr id="8" name="Tekstiruutu 7">
            <a:extLst>
              <a:ext uri="{FF2B5EF4-FFF2-40B4-BE49-F238E27FC236}">
                <a16:creationId xmlns:a16="http://schemas.microsoft.com/office/drawing/2014/main" id="{7AF8B919-E212-AD1F-2436-BAB90EC29A55}"/>
              </a:ext>
            </a:extLst>
          </p:cNvPr>
          <p:cNvSpPr txBox="1"/>
          <p:nvPr/>
        </p:nvSpPr>
        <p:spPr>
          <a:xfrm>
            <a:off x="8503846" y="1166973"/>
            <a:ext cx="3524642" cy="4770537"/>
          </a:xfrm>
          <a:prstGeom prst="rect">
            <a:avLst/>
          </a:prstGeom>
          <a:noFill/>
        </p:spPr>
        <p:txBody>
          <a:bodyPr wrap="square" lIns="91440" tIns="45720" rIns="91440" bIns="45720" rtlCol="0" anchor="t">
            <a:spAutoFit/>
          </a:bodyPr>
          <a:lstStyle/>
          <a:p>
            <a:r>
              <a:rPr lang="fi-FI" sz="1600" dirty="0"/>
              <a:t>2025 1-3 osalta toimintakate oli 9,4 miljoonaa euroa vertailukautta vahvempi.</a:t>
            </a:r>
            <a:endParaRPr lang="fi-FI" sz="1600" dirty="0">
              <a:ea typeface="Source Sans Pro"/>
            </a:endParaRPr>
          </a:p>
          <a:p>
            <a:endParaRPr lang="fi-FI" sz="1600" dirty="0">
              <a:solidFill>
                <a:srgbClr val="FF0000"/>
              </a:solidFill>
              <a:ea typeface="Source Sans Pro"/>
            </a:endParaRPr>
          </a:p>
          <a:p>
            <a:r>
              <a:rPr lang="fi-FI" sz="1600" dirty="0"/>
              <a:t>2025 1-3 oli 2,4 miljoonaa euroa alijäämäinen</a:t>
            </a:r>
            <a:endParaRPr lang="fi-FI" sz="1600" dirty="0">
              <a:ea typeface="Source Sans Pro"/>
            </a:endParaRPr>
          </a:p>
          <a:p>
            <a:endParaRPr lang="fi-FI" sz="1600" dirty="0">
              <a:solidFill>
                <a:srgbClr val="FF0000"/>
              </a:solidFill>
              <a:ea typeface="Source Sans Pro"/>
            </a:endParaRPr>
          </a:p>
          <a:p>
            <a:r>
              <a:rPr lang="fi-FI" sz="1600" dirty="0"/>
              <a:t>HSY:n 2025 toimintatuottojen odotetaan olevan 2,0 miljoonaa euroa talousarviota heikommat</a:t>
            </a:r>
            <a:endParaRPr lang="fi-FI" sz="1600" dirty="0">
              <a:ea typeface="Source Sans Pro"/>
            </a:endParaRPr>
          </a:p>
          <a:p>
            <a:endParaRPr lang="fi-FI" sz="1600" dirty="0">
              <a:solidFill>
                <a:srgbClr val="FF0000"/>
              </a:solidFill>
              <a:ea typeface="Source Sans Pro"/>
            </a:endParaRPr>
          </a:p>
          <a:p>
            <a:r>
              <a:rPr lang="fi-FI" sz="1600" dirty="0"/>
              <a:t>HSY:n toimintamenojen odotetaan olevan 1,0 miljoonaa euroa yli talousarvion</a:t>
            </a:r>
            <a:endParaRPr lang="fi-FI" sz="1600" dirty="0">
              <a:ea typeface="Source Sans Pro"/>
            </a:endParaRPr>
          </a:p>
          <a:p>
            <a:endParaRPr lang="fi-FI" sz="1600" dirty="0">
              <a:ea typeface="Source Sans Pro"/>
            </a:endParaRPr>
          </a:p>
          <a:p>
            <a:r>
              <a:rPr lang="fi-FI" sz="1600" dirty="0"/>
              <a:t>HSY:n päivitetyn poistosuunnitelman vaikutuksesta poistojen odotetaan olevan 34,5 miljoonaa euroa miljoonaa euroa yli talousarvion vuonna 2025</a:t>
            </a:r>
            <a:endParaRPr lang="fi-FI" sz="1600" dirty="0">
              <a:ea typeface="Source Sans Pro"/>
            </a:endParaRPr>
          </a:p>
        </p:txBody>
      </p:sp>
      <p:pic>
        <p:nvPicPr>
          <p:cNvPr id="3" name="Kuva 2" descr="Kuva, joka sisältää kohteen teksti, kuvakaappaus, numero, Fontti&#10;&#10;Tekoälyn luoma sisältö voi olla virheellistä.">
            <a:extLst>
              <a:ext uri="{FF2B5EF4-FFF2-40B4-BE49-F238E27FC236}">
                <a16:creationId xmlns:a16="http://schemas.microsoft.com/office/drawing/2014/main" id="{EA9A091A-C000-7751-C202-515C7DE23133}"/>
              </a:ext>
            </a:extLst>
          </p:cNvPr>
          <p:cNvPicPr>
            <a:picLocks noChangeAspect="1"/>
          </p:cNvPicPr>
          <p:nvPr/>
        </p:nvPicPr>
        <p:blipFill>
          <a:blip r:embed="rId2"/>
          <a:stretch>
            <a:fillRect/>
          </a:stretch>
        </p:blipFill>
        <p:spPr>
          <a:xfrm>
            <a:off x="482600" y="1253375"/>
            <a:ext cx="7848600" cy="4478250"/>
          </a:xfrm>
          <a:prstGeom prst="rect">
            <a:avLst/>
          </a:prstGeom>
        </p:spPr>
      </p:pic>
    </p:spTree>
    <p:extLst>
      <p:ext uri="{BB962C8B-B14F-4D97-AF65-F5344CB8AC3E}">
        <p14:creationId xmlns:p14="http://schemas.microsoft.com/office/powerpoint/2010/main" val="863048593"/>
      </p:ext>
    </p:extLst>
  </p:cSld>
  <p:clrMapOvr>
    <a:masterClrMapping/>
  </p:clrMapOvr>
</p:sld>
</file>

<file path=ppt/theme/theme1.xml><?xml version="1.0" encoding="utf-8"?>
<a:theme xmlns:a="http://schemas.openxmlformats.org/drawingml/2006/main" name="Office-teema">
  <a:themeElements>
    <a:clrScheme name="HSY COLORS">
      <a:dk1>
        <a:srgbClr val="000000"/>
      </a:dk1>
      <a:lt1>
        <a:srgbClr val="FFFFFF"/>
      </a:lt1>
      <a:dk2>
        <a:srgbClr val="000000"/>
      </a:dk2>
      <a:lt2>
        <a:srgbClr val="E7E6E6"/>
      </a:lt2>
      <a:accent1>
        <a:srgbClr val="51A0A3"/>
      </a:accent1>
      <a:accent2>
        <a:srgbClr val="EA7600"/>
      </a:accent2>
      <a:accent3>
        <a:srgbClr val="AC85B9"/>
      </a:accent3>
      <a:accent4>
        <a:srgbClr val="4D97C2"/>
      </a:accent4>
      <a:accent5>
        <a:srgbClr val="4D936F"/>
      </a:accent5>
      <a:accent6>
        <a:srgbClr val="FAE033"/>
      </a:accent6>
      <a:hlink>
        <a:srgbClr val="E369AB"/>
      </a:hlink>
      <a:folHlink>
        <a:srgbClr val="E0CFE4"/>
      </a:folHlink>
    </a:clrScheme>
    <a:fontScheme name="Source Sans Pro">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SY-esityspohja-2024-adminversio" id="{4F1B9EB0-C7AD-4350-B609-FE5686638D59}" vid="{CE3761ED-8987-4936-8DA4-93A66181414B}"/>
    </a:ext>
  </a:extLst>
</a:theme>
</file>

<file path=ppt/theme/theme2.xml><?xml version="1.0" encoding="utf-8"?>
<a:theme xmlns:a="http://schemas.openxmlformats.org/drawingml/2006/main" name="HSY 16-9 PP teema">
  <a:themeElements>
    <a:clrScheme name="HSY Värit vaalea pohja 2020">
      <a:dk1>
        <a:srgbClr val="3E3D40"/>
      </a:dk1>
      <a:lt1>
        <a:sysClr val="window" lastClr="FFFFFF"/>
      </a:lt1>
      <a:dk2>
        <a:srgbClr val="146431"/>
      </a:dk2>
      <a:lt2>
        <a:srgbClr val="1B827E"/>
      </a:lt2>
      <a:accent1>
        <a:srgbClr val="006AA7"/>
      </a:accent1>
      <a:accent2>
        <a:srgbClr val="47851D"/>
      </a:accent2>
      <a:accent3>
        <a:srgbClr val="D62787"/>
      </a:accent3>
      <a:accent4>
        <a:srgbClr val="814494"/>
      </a:accent4>
      <a:accent5>
        <a:srgbClr val="C0580E"/>
      </a:accent5>
      <a:accent6>
        <a:srgbClr val="BD3429"/>
      </a:accent6>
      <a:hlink>
        <a:srgbClr val="1B827E"/>
      </a:hlink>
      <a:folHlink>
        <a:srgbClr val="814494"/>
      </a:folHlink>
    </a:clrScheme>
    <a:fontScheme name="HSY fonts">
      <a:majorFont>
        <a:latin typeface="Arial"/>
        <a:ea typeface=""/>
        <a:cs typeface=""/>
      </a:majorFont>
      <a:minorFont>
        <a:latin typeface="Arial"/>
        <a:ea typeface=""/>
        <a:cs typeface=""/>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25400"/>
      </a:spPr>
      <a:bodyPr rtlCol="0" anchor="ctr"/>
      <a:lstStyle>
        <a:defPPr algn="ctr">
          <a:defRPr sz="24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2400" dirty="0" err="1" smtClean="0"/>
        </a:defPPr>
      </a:lstStyle>
    </a:txDef>
  </a:objectDefaults>
  <a:extraClrSchemeLst/>
  <a:extLst>
    <a:ext uri="{05A4C25C-085E-4340-85A3-A5531E510DB2}">
      <thm15:themeFamily xmlns:thm15="http://schemas.microsoft.com/office/thememl/2012/main" name="HSY PP template 2020.potx" id="{FE30CA71-543F-418B-A40E-5C0B318650CF}" vid="{2CDB2F84-52AA-40F5-933C-4BB1DC48C9AE}"/>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6B07B743A9E1B4797123D31D4D6EB19" ma:contentTypeVersion="6" ma:contentTypeDescription="Create a new document." ma:contentTypeScope="" ma:versionID="c37f150e5c8c6c5609f967fdd671353b">
  <xsd:schema xmlns:xsd="http://www.w3.org/2001/XMLSchema" xmlns:xs="http://www.w3.org/2001/XMLSchema" xmlns:p="http://schemas.microsoft.com/office/2006/metadata/properties" xmlns:ns2="719640d5-3804-4824-9156-42088ecbe869" xmlns:ns3="beeeb048-8fe5-45a0-9592-e2720ff3daac" targetNamespace="http://schemas.microsoft.com/office/2006/metadata/properties" ma:root="true" ma:fieldsID="4310dce712048dc0f5cf1e56616a9546" ns2:_="" ns3:_="">
    <xsd:import namespace="719640d5-3804-4824-9156-42088ecbe869"/>
    <xsd:import namespace="beeeb048-8fe5-45a0-9592-e2720ff3daa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9640d5-3804-4824-9156-42088ecbe8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eeb048-8fe5-45a0-9592-e2720ff3daa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3AB224-806E-4D15-9260-3D9C7A5F60F5}">
  <ds:schemaRefs>
    <ds:schemaRef ds:uri="http://schemas.microsoft.com/sharepoint/v3/contenttype/forms"/>
  </ds:schemaRefs>
</ds:datastoreItem>
</file>

<file path=customXml/itemProps2.xml><?xml version="1.0" encoding="utf-8"?>
<ds:datastoreItem xmlns:ds="http://schemas.openxmlformats.org/officeDocument/2006/customXml" ds:itemID="{36300E19-E5FA-4FA7-B953-74DB7B76B86B}">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D733B011-B7AF-4500-9E68-D8DDA26359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9640d5-3804-4824-9156-42088ecbe869"/>
    <ds:schemaRef ds:uri="beeeb048-8fe5-45a0-9592-e2720ff3da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5d5ccdeb-a00b-4db8-aed8-e40b73cd6762}" enabled="1" method="Privileged" siteId="{95b14aa0-1026-4292-a4dd-7c9396e07296}" removed="0"/>
</clbl:labelList>
</file>

<file path=docProps/app.xml><?xml version="1.0" encoding="utf-8"?>
<Properties xmlns="http://schemas.openxmlformats.org/officeDocument/2006/extended-properties" xmlns:vt="http://schemas.openxmlformats.org/officeDocument/2006/docPropsVTypes">
  <Template/>
  <TotalTime>27</TotalTime>
  <Words>1789</Words>
  <Application>Microsoft Office PowerPoint</Application>
  <PresentationFormat>Laajakuva</PresentationFormat>
  <Paragraphs>193</Paragraphs>
  <Slides>14</Slides>
  <Notes>5</Notes>
  <HiddenSlides>0</HiddenSlides>
  <MMClips>0</MMClips>
  <ScaleCrop>false</ScaleCrop>
  <HeadingPairs>
    <vt:vector size="6" baseType="variant">
      <vt:variant>
        <vt:lpstr>Käytetyt fontit</vt:lpstr>
      </vt:variant>
      <vt:variant>
        <vt:i4>7</vt:i4>
      </vt:variant>
      <vt:variant>
        <vt:lpstr>Teema</vt:lpstr>
      </vt:variant>
      <vt:variant>
        <vt:i4>3</vt:i4>
      </vt:variant>
      <vt:variant>
        <vt:lpstr>Dian otsikot</vt:lpstr>
      </vt:variant>
      <vt:variant>
        <vt:i4>14</vt:i4>
      </vt:variant>
    </vt:vector>
  </HeadingPairs>
  <TitlesOfParts>
    <vt:vector size="24" baseType="lpstr">
      <vt:lpstr>Source Sans Pro</vt:lpstr>
      <vt:lpstr>Courier New</vt:lpstr>
      <vt:lpstr>Arial</vt:lpstr>
      <vt:lpstr>Courier New,monospace</vt:lpstr>
      <vt:lpstr>Calibri Light</vt:lpstr>
      <vt:lpstr>Source Sans Pro Semibold</vt:lpstr>
      <vt:lpstr>Calibri</vt:lpstr>
      <vt:lpstr>Office-teema</vt:lpstr>
      <vt:lpstr>HSY 16-9 PP teema</vt:lpstr>
      <vt:lpstr>Office-teema</vt:lpstr>
      <vt:lpstr>HSY:n kvartaaliraportti Q1/2025 täydennetty lisäkysymyksillä ja vastauksilla</vt:lpstr>
      <vt:lpstr>Olennaiset nostot HSY:n toiminnasta raportointikaudella 1/2025</vt:lpstr>
      <vt:lpstr>OMISTAJIEN ASETTAMIEN TAVOITTEIDEN SEURANTA  1. Tuottavuuden nousu vähintään 1,5%.  </vt:lpstr>
      <vt:lpstr>OMISTAJIEN ASETTAMIEN TAVOITTEIDEN SEURANTA  2. Hiilineutraalisuus 2030 ja vastuullisuuden lisääminen. </vt:lpstr>
      <vt:lpstr>OMISTAJIEN ASETTAMIEN TAVOITTEIDEN SEURANTA 3. Vesi- ja jätehuollon toimivuuden parantaminen  </vt:lpstr>
      <vt:lpstr>PowerPoint-esitys</vt:lpstr>
      <vt:lpstr>Tuottavuusohjelman keskeisten vuoden 2025 toimenpiteiden eteneminen ja niiden taloudelliset vaikutukset </vt:lpstr>
      <vt:lpstr>HSY:n rahavirtalaskelma 1-3 2025</vt:lpstr>
      <vt:lpstr>HSY:n tuloslaskelma 1-3 2025</vt:lpstr>
      <vt:lpstr>Investoinnit  HSY:n investoinnit olivat 1-3/2025 11,3 milj. euroa yli 2024 vertailukauden. HSY:n investointien odotetaan ylittävän 2025 talousarvion 15,0 milj. eurolla vesihuollon kasvavan investointitason vuoksi, ennusteessa investointien ajoitukseen sisältyy kuitenkin epävarmuutta</vt:lpstr>
      <vt:lpstr>HSY:N TASE – 31.3.2025</vt:lpstr>
      <vt:lpstr>Tunnuslukujen seuranta – Vesihuollossa  toimintakulujen ennuste lähes talousarvion mukainen, jätehuollossa 2025 toimintakulujen ennustetaan nousevan hieman talousarvioon verrattuna </vt:lpstr>
      <vt:lpstr>Lisäkysymykset ja vastaukset 1</vt:lpstr>
      <vt:lpstr>Lisäkysymykset ja vastaukset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Latto Anne</dc:creator>
  <cp:lastModifiedBy>Lyytikäinen Susan</cp:lastModifiedBy>
  <cp:revision>27</cp:revision>
  <cp:lastPrinted>2024-02-05T13:02:43Z</cp:lastPrinted>
  <dcterms:created xsi:type="dcterms:W3CDTF">2024-02-28T07:42:56Z</dcterms:created>
  <dcterms:modified xsi:type="dcterms:W3CDTF">2025-05-02T11:53:22Z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MSIP_Label_f35e945f-875f-47b7-87fa-10b3524d17f5_Enabled">
    <vt:lpwstr>true</vt:lpwstr>
  </property>
  <property fmtid="{D5CDD505-2E9C-101B-9397-08002B2CF9AE}" pid="4" name="MSIP_Label_f35e945f-875f-47b7-87fa-10b3524d17f5_SetDate">
    <vt:lpwstr>2025-03-25T14:07:19Z</vt:lpwstr>
  </property>
  <property fmtid="{D5CDD505-2E9C-101B-9397-08002B2CF9AE}" pid="5" name="MSIP_Label_f35e945f-875f-47b7-87fa-10b3524d17f5_Method">
    <vt:lpwstr>Standard</vt:lpwstr>
  </property>
  <property fmtid="{D5CDD505-2E9C-101B-9397-08002B2CF9AE}" pid="6" name="MSIP_Label_f35e945f-875f-47b7-87fa-10b3524d17f5_Name">
    <vt:lpwstr>Julkinen (harkinnanvaraisesti)</vt:lpwstr>
  </property>
  <property fmtid="{D5CDD505-2E9C-101B-9397-08002B2CF9AE}" pid="7" name="MSIP_Label_f35e945f-875f-47b7-87fa-10b3524d17f5_SiteId">
    <vt:lpwstr>3feb6bc1-d722-4726-966c-5b58b64df752</vt:lpwstr>
  </property>
  <property fmtid="{D5CDD505-2E9C-101B-9397-08002B2CF9AE}" pid="8" name="MSIP_Label_f35e945f-875f-47b7-87fa-10b3524d17f5_ActionId">
    <vt:lpwstr>1aa93c71-e100-442a-890b-d67caf26da11</vt:lpwstr>
  </property>
  <property fmtid="{D5CDD505-2E9C-101B-9397-08002B2CF9AE}" pid="9" name="MSIP_Label_f35e945f-875f-47b7-87fa-10b3524d17f5_ContentBits">
    <vt:lpwstr>0</vt:lpwstr>
  </property>
  <property fmtid="{D5CDD505-2E9C-101B-9397-08002B2CF9AE}" pid="10" name="lcf76f155ced4ddcb4097134ff3c332f">
    <vt:lpwstr/>
  </property>
  <property fmtid="{D5CDD505-2E9C-101B-9397-08002B2CF9AE}" pid="11" name="TaxCatchAll">
    <vt:lpwstr/>
  </property>
  <property fmtid="{D5CDD505-2E9C-101B-9397-08002B2CF9AE}" pid="12" name="ContentTypeId">
    <vt:lpwstr>0x01010026B07B743A9E1B4797123D31D4D6EB19</vt:lpwstr>
  </property>
</Properties>
</file>